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1"/>
  </p:sldMasterIdLst>
  <p:notesMasterIdLst>
    <p:notesMasterId r:id="rId113"/>
  </p:notesMasterIdLst>
  <p:sldIdLst>
    <p:sldId id="370" r:id="rId2"/>
    <p:sldId id="371" r:id="rId3"/>
    <p:sldId id="270" r:id="rId4"/>
    <p:sldId id="271" r:id="rId5"/>
    <p:sldId id="383" r:id="rId6"/>
    <p:sldId id="384" r:id="rId7"/>
    <p:sldId id="385" r:id="rId8"/>
    <p:sldId id="386" r:id="rId9"/>
    <p:sldId id="387" r:id="rId10"/>
    <p:sldId id="259" r:id="rId11"/>
    <p:sldId id="260" r:id="rId12"/>
    <p:sldId id="261" r:id="rId13"/>
    <p:sldId id="267" r:id="rId14"/>
    <p:sldId id="262" r:id="rId15"/>
    <p:sldId id="263" r:id="rId16"/>
    <p:sldId id="256" r:id="rId17"/>
    <p:sldId id="257" r:id="rId18"/>
    <p:sldId id="258" r:id="rId19"/>
    <p:sldId id="264" r:id="rId20"/>
    <p:sldId id="266" r:id="rId21"/>
    <p:sldId id="265" r:id="rId22"/>
    <p:sldId id="268" r:id="rId23"/>
    <p:sldId id="278" r:id="rId24"/>
    <p:sldId id="279" r:id="rId25"/>
    <p:sldId id="269" r:id="rId26"/>
    <p:sldId id="272" r:id="rId27"/>
    <p:sldId id="273" r:id="rId28"/>
    <p:sldId id="274" r:id="rId29"/>
    <p:sldId id="275" r:id="rId30"/>
    <p:sldId id="276" r:id="rId31"/>
    <p:sldId id="277" r:id="rId32"/>
    <p:sldId id="280" r:id="rId33"/>
    <p:sldId id="281" r:id="rId34"/>
    <p:sldId id="282" r:id="rId35"/>
    <p:sldId id="283" r:id="rId36"/>
    <p:sldId id="284" r:id="rId37"/>
    <p:sldId id="294" r:id="rId38"/>
    <p:sldId id="296" r:id="rId39"/>
    <p:sldId id="295" r:id="rId40"/>
    <p:sldId id="285" r:id="rId41"/>
    <p:sldId id="286" r:id="rId42"/>
    <p:sldId id="287" r:id="rId43"/>
    <p:sldId id="289" r:id="rId44"/>
    <p:sldId id="290" r:id="rId45"/>
    <p:sldId id="291" r:id="rId46"/>
    <p:sldId id="292" r:id="rId47"/>
    <p:sldId id="293" r:id="rId48"/>
    <p:sldId id="297" r:id="rId49"/>
    <p:sldId id="298" r:id="rId50"/>
    <p:sldId id="299" r:id="rId51"/>
    <p:sldId id="300" r:id="rId52"/>
    <p:sldId id="301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31" r:id="rId79"/>
    <p:sldId id="332" r:id="rId80"/>
    <p:sldId id="328" r:id="rId81"/>
    <p:sldId id="329" r:id="rId82"/>
    <p:sldId id="330" r:id="rId83"/>
    <p:sldId id="333" r:id="rId84"/>
    <p:sldId id="351" r:id="rId85"/>
    <p:sldId id="354" r:id="rId86"/>
    <p:sldId id="352" r:id="rId87"/>
    <p:sldId id="353" r:id="rId88"/>
    <p:sldId id="372" r:id="rId89"/>
    <p:sldId id="334" r:id="rId90"/>
    <p:sldId id="335" r:id="rId91"/>
    <p:sldId id="373" r:id="rId92"/>
    <p:sldId id="374" r:id="rId93"/>
    <p:sldId id="375" r:id="rId94"/>
    <p:sldId id="376" r:id="rId95"/>
    <p:sldId id="377" r:id="rId96"/>
    <p:sldId id="344" r:id="rId97"/>
    <p:sldId id="356" r:id="rId98"/>
    <p:sldId id="357" r:id="rId99"/>
    <p:sldId id="378" r:id="rId100"/>
    <p:sldId id="379" r:id="rId101"/>
    <p:sldId id="368" r:id="rId102"/>
    <p:sldId id="369" r:id="rId103"/>
    <p:sldId id="380" r:id="rId104"/>
    <p:sldId id="355" r:id="rId105"/>
    <p:sldId id="381" r:id="rId106"/>
    <p:sldId id="363" r:id="rId107"/>
    <p:sldId id="364" r:id="rId108"/>
    <p:sldId id="365" r:id="rId109"/>
    <p:sldId id="366" r:id="rId110"/>
    <p:sldId id="367" r:id="rId111"/>
    <p:sldId id="382" r:id="rId112"/>
  </p:sldIdLst>
  <p:sldSz cx="12436475" cy="6994525"/>
  <p:notesSz cx="6807200" cy="9939338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">
          <p15:clr>
            <a:srgbClr val="A4A3A4"/>
          </p15:clr>
        </p15:guide>
        <p15:guide id="2" orient="horz" pos="763">
          <p15:clr>
            <a:srgbClr val="A4A3A4"/>
          </p15:clr>
        </p15:guide>
        <p15:guide id="3" orient="horz" pos="1341">
          <p15:clr>
            <a:srgbClr val="A4A3A4"/>
          </p15:clr>
        </p15:guide>
        <p15:guide id="4" orient="horz" pos="2521">
          <p15:clr>
            <a:srgbClr val="A4A3A4"/>
          </p15:clr>
        </p15:guide>
        <p15:guide id="5" orient="horz" pos="4244">
          <p15:clr>
            <a:srgbClr val="A4A3A4"/>
          </p15:clr>
        </p15:guide>
        <p15:guide id="6" orient="horz" pos="3609">
          <p15:clr>
            <a:srgbClr val="A4A3A4"/>
          </p15:clr>
        </p15:guide>
        <p15:guide id="7" orient="horz" pos="3065">
          <p15:clr>
            <a:srgbClr val="A4A3A4"/>
          </p15:clr>
        </p15:guide>
        <p15:guide id="8" orient="horz" pos="1931">
          <p15:clr>
            <a:srgbClr val="A4A3A4"/>
          </p15:clr>
        </p15:guide>
        <p15:guide id="9" pos="173">
          <p15:clr>
            <a:srgbClr val="A4A3A4"/>
          </p15:clr>
        </p15:guide>
        <p15:guide id="10" pos="1332">
          <p15:clr>
            <a:srgbClr val="A4A3A4"/>
          </p15:clr>
        </p15:guide>
        <p15:guide id="11" pos="7636">
          <p15:clr>
            <a:srgbClr val="A4A3A4"/>
          </p15:clr>
        </p15:guide>
        <p15:guide id="12" pos="742">
          <p15:clr>
            <a:srgbClr val="A4A3A4"/>
          </p15:clr>
        </p15:guide>
        <p15:guide id="13" pos="7092">
          <p15:clr>
            <a:srgbClr val="A4A3A4"/>
          </p15:clr>
        </p15:guide>
        <p15:guide id="14" pos="3629">
          <p15:clr>
            <a:srgbClr val="A4A3A4"/>
          </p15:clr>
        </p15:guide>
        <p15:guide id="15" pos="1876">
          <p15:clr>
            <a:srgbClr val="A4A3A4"/>
          </p15:clr>
        </p15:guide>
        <p15:guide id="16" pos="2477">
          <p15:clr>
            <a:srgbClr val="A4A3A4"/>
          </p15:clr>
        </p15:guide>
        <p15:guide id="17" pos="4235">
          <p15:clr>
            <a:srgbClr val="A4A3A4"/>
          </p15:clr>
        </p15:guide>
        <p15:guide id="18" pos="4779">
          <p15:clr>
            <a:srgbClr val="A4A3A4"/>
          </p15:clr>
        </p15:guide>
        <p15:guide id="19" pos="5323">
          <p15:clr>
            <a:srgbClr val="A4A3A4"/>
          </p15:clr>
        </p15:guide>
        <p15:guide id="20" pos="5913">
          <p15:clr>
            <a:srgbClr val="A4A3A4"/>
          </p15:clr>
        </p15:guide>
        <p15:guide id="21" pos="6502">
          <p15:clr>
            <a:srgbClr val="A4A3A4"/>
          </p15:clr>
        </p15:guide>
        <p15:guide id="22" pos="30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作成者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0C0"/>
    <a:srgbClr val="003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間スタイル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88006" autoAdjust="0"/>
  </p:normalViewPr>
  <p:slideViewPr>
    <p:cSldViewPr snapToGrid="0">
      <p:cViewPr varScale="1">
        <p:scale>
          <a:sx n="152" d="100"/>
          <a:sy n="152" d="100"/>
        </p:scale>
        <p:origin x="180" y="378"/>
      </p:cViewPr>
      <p:guideLst>
        <p:guide orient="horz" pos="187"/>
        <p:guide orient="horz" pos="763"/>
        <p:guide orient="horz" pos="1341"/>
        <p:guide orient="horz" pos="2521"/>
        <p:guide orient="horz" pos="4244"/>
        <p:guide orient="horz" pos="3609"/>
        <p:guide orient="horz" pos="3065"/>
        <p:guide orient="horz" pos="1931"/>
        <p:guide pos="173"/>
        <p:guide pos="1332"/>
        <p:guide pos="7636"/>
        <p:guide pos="742"/>
        <p:guide pos="7092"/>
        <p:guide pos="3629"/>
        <p:guide pos="1876"/>
        <p:guide pos="2477"/>
        <p:guide pos="4235"/>
        <p:guide pos="4779"/>
        <p:guide pos="5323"/>
        <p:guide pos="5913"/>
        <p:guide pos="6502"/>
        <p:guide pos="30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444DE-F357-40A5-A637-1D4A2860B965}" type="datetimeFigureOut">
              <a:rPr kumimoji="1" lang="ja-JP" altLang="en-US" smtClean="0"/>
              <a:t>2022/2/3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4512B-7594-48F7-B060-6F317825C2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44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838" y="480502"/>
            <a:ext cx="2557747" cy="547905"/>
          </a:xfrm>
          <a:prstGeom prst="rect">
            <a:avLst/>
          </a:prstGeom>
        </p:spPr>
      </p:pic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831975"/>
          </a:xfrm>
          <a:noFill/>
        </p:spPr>
        <p:txBody>
          <a:bodyPr tIns="91440" bIns="91440" anchor="t" anchorCtr="0"/>
          <a:lstStyle>
            <a:lvl1pPr>
              <a:defRPr sz="60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90338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75882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02" r:id="rId2"/>
    <p:sldLayoutId id="2147484087" r:id="rId3"/>
    <p:sldLayoutId id="2147484168" r:id="rId4"/>
    <p:sldLayoutId id="2147484107" r:id="rId5"/>
    <p:sldLayoutId id="2147484099" r:id="rId6"/>
    <p:sldLayoutId id="2147484093" r:id="rId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kumimoji="1" lang="en-US" sz="4400" b="0" kern="1200" cap="none" spc="-102" baseline="0" dirty="0" smtClean="0">
          <a:ln w="3175">
            <a:noFill/>
          </a:ln>
          <a:solidFill>
            <a:srgbClr val="0070C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0AE10A-9A02-4CAF-8D37-59F9EDF1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A176A1-085E-47B5-BC6E-4D6004BA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12" y="0"/>
            <a:ext cx="11511650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1F4E54-3B98-47C6-AAE3-FC16F97CD1C1}"/>
              </a:ext>
            </a:extLst>
          </p:cNvPr>
          <p:cNvSpPr/>
          <p:nvPr/>
        </p:nvSpPr>
        <p:spPr bwMode="auto">
          <a:xfrm>
            <a:off x="731837" y="6331857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11583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47B0E6A-AF96-4019-9C98-BD37F102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18052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D35005-0167-4381-B09A-86508E2E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F0921F6-23AC-4BED-846D-B3C1E11E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98" y="462105"/>
            <a:ext cx="4172532" cy="187668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E4E652F-7B0D-4439-99D6-60C52EA24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38" y="2505622"/>
            <a:ext cx="4124901" cy="141942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93F4292-E9CB-4BDD-9F95-3771F672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358" y="3497262"/>
            <a:ext cx="3029373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96433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3DC3909-E7B0-43CC-B4E1-E7210584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88" y="0"/>
            <a:ext cx="10573499" cy="6994525"/>
          </a:xfrm>
          <a:prstGeom prst="rect">
            <a:avLst/>
          </a:prstGeo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7AC43FC5-CDC8-4684-8AAA-A68E76C7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05AAB9E-633A-43E0-B7C9-C892A16F5E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101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43A8618-0C99-4960-8278-B81A14C82303}"/>
              </a:ext>
            </a:extLst>
          </p:cNvPr>
          <p:cNvSpPr/>
          <p:nvPr/>
        </p:nvSpPr>
        <p:spPr bwMode="auto">
          <a:xfrm>
            <a:off x="10292592" y="488642"/>
            <a:ext cx="447442" cy="5297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34404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2ADC41F-109E-4D9D-A351-97901A10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9D924B3-F9C3-495F-8A97-5DA8F7954B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6E497A-EF43-4507-98F7-EF303F60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82" y="164703"/>
            <a:ext cx="4391638" cy="155279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9A58BE2-ABAB-48EA-9C27-C3250ABC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54" y="1211714"/>
            <a:ext cx="4391638" cy="15527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D7AFA5F-2199-4DAC-BD01-A82FB556E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236" y="2480002"/>
            <a:ext cx="5687219" cy="35723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01EA534-35B6-4D94-AD52-775C962D3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356" y="3877251"/>
            <a:ext cx="477269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89602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77E2B-7412-44A1-857E-ABFC8FD8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677A60-96D0-4925-AE0C-652A4267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57799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4000483-7679-4A50-AE51-737F16B6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ゲストアカウントを</a:t>
            </a:r>
            <a:r>
              <a:rPr kumimoji="1" lang="en-US" altLang="ja-JP" dirty="0"/>
              <a:t>Synapse</a:t>
            </a:r>
            <a:r>
              <a:rPr kumimoji="1" lang="ja-JP" altLang="en-US" dirty="0"/>
              <a:t>管理者として登録する方法</a:t>
            </a:r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F5F5379-8913-4993-AEE3-2530385DDC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41605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kumimoji="1" lang="en-US" altLang="ja-JP" dirty="0"/>
              <a:t>IAM</a:t>
            </a:r>
            <a:r>
              <a:rPr kumimoji="1" lang="ja-JP" altLang="en-US" dirty="0"/>
              <a:t>追加</a:t>
            </a:r>
            <a:endParaRPr kumimoji="1" lang="en-US" altLang="ja-JP" dirty="0"/>
          </a:p>
          <a:p>
            <a:pPr marL="742950" indent="-742950">
              <a:buFont typeface="+mj-lt"/>
              <a:buAutoNum type="arabicPeriod"/>
            </a:pPr>
            <a:r>
              <a:rPr lang="en-US" altLang="ja-JP" dirty="0"/>
              <a:t>Studio</a:t>
            </a:r>
            <a:r>
              <a:rPr lang="ja-JP" altLang="en-US" dirty="0"/>
              <a:t>から</a:t>
            </a:r>
            <a:r>
              <a:rPr lang="en-US" altLang="ja-JP" dirty="0"/>
              <a:t>Synapse</a:t>
            </a:r>
            <a:r>
              <a:rPr lang="ja-JP" altLang="en-US" dirty="0"/>
              <a:t>管理者として登録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BD797F6-2D7D-457E-BB4B-6B17C51CA4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104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71ED0E9-A465-411C-9258-98B74742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15" y="2599149"/>
            <a:ext cx="4845833" cy="310704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3080CE3-0A5E-418C-90E1-0A6E5193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6" y="3497262"/>
            <a:ext cx="5454424" cy="34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89094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324657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BE2C5C5-80AD-4B73-BD65-EDC590C6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53AA32-2B64-4E13-B83C-DED297DDBB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B54FEB2-A8E7-46AB-9C1D-6E2BC167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28" y="1930181"/>
            <a:ext cx="5687219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56402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F710308-3062-4E72-B380-A5A1B141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2912C8-1BC9-4A48-A701-06F0A2D235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B6C9B5-490F-43BC-BBCF-CB3FDCA9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582205"/>
            <a:ext cx="5744377" cy="583011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F2686D-01F0-434B-8C13-F0207D7A3A59}"/>
              </a:ext>
            </a:extLst>
          </p:cNvPr>
          <p:cNvSpPr/>
          <p:nvPr/>
        </p:nvSpPr>
        <p:spPr bwMode="auto">
          <a:xfrm>
            <a:off x="3531476" y="3708429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F528430-BAA8-489A-9DD3-D65A70082274}"/>
              </a:ext>
            </a:extLst>
          </p:cNvPr>
          <p:cNvSpPr/>
          <p:nvPr/>
        </p:nvSpPr>
        <p:spPr bwMode="auto">
          <a:xfrm>
            <a:off x="4130566" y="4291752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488167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ABCB937-E2B9-4F54-AD82-E0B7873B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A2EE0CD-633B-40FE-8E11-C12D17E770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0657FAA-C806-446F-85DD-7CF4A298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28" y="1072811"/>
            <a:ext cx="5506218" cy="484890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B62346B-32BF-4C2B-99F9-D5E7752BC663}"/>
              </a:ext>
            </a:extLst>
          </p:cNvPr>
          <p:cNvSpPr/>
          <p:nvPr/>
        </p:nvSpPr>
        <p:spPr bwMode="auto">
          <a:xfrm>
            <a:off x="6380207" y="1417320"/>
            <a:ext cx="13720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082124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F68D2EC-AB21-47AD-A727-4F556B87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06082-324E-4E21-87F3-1352E9E7B0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109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095027C-8ABE-4813-B89A-386E381E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66" y="2120708"/>
            <a:ext cx="461074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457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74FC12-DC1B-42A7-A352-DBE36C25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B946A-F64C-4A49-8E7A-1E9258BEB0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CF93E2C-1670-4EB7-9B56-6B6B21E4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91599"/>
            <a:ext cx="5830114" cy="68113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185D980-85C7-490D-BA57-906BDC85DB24}"/>
              </a:ext>
            </a:extLst>
          </p:cNvPr>
          <p:cNvSpPr/>
          <p:nvPr/>
        </p:nvSpPr>
        <p:spPr bwMode="auto">
          <a:xfrm>
            <a:off x="5238427" y="178960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1A0DEF1-86B9-4D44-80B8-5E79888FDEA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53CE66C-A1C1-4A88-8354-8339ABB86D5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389921" y="3837213"/>
            <a:ext cx="3082836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25068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D0E1F92-29F2-4E27-BF3C-D53241B3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8AC8A2-A382-449F-8F32-C12B552D47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110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2FD43C-5B0A-47FC-897D-8B8C8B72A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315"/>
            <a:ext cx="12436475" cy="506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8262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19FDD9-2646-4746-8C0E-02073013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1C08A01-5F32-4D6F-9F5B-5A7C19307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5024" y="2736318"/>
            <a:ext cx="7935432" cy="211484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D3A7E84-D555-4F3D-B252-569A06D4C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554" y="674688"/>
            <a:ext cx="5896798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4241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3584A01-5ECA-41E4-A8E9-987D7AA6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7375BA-E4B0-47A3-B692-41BCA49D14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D3CFB1D-C738-48CC-9D1E-E2973474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219" y="0"/>
            <a:ext cx="4336037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C602D5-62BE-4BF6-A192-9193C01B67D3}"/>
              </a:ext>
            </a:extLst>
          </p:cNvPr>
          <p:cNvSpPr/>
          <p:nvPr/>
        </p:nvSpPr>
        <p:spPr bwMode="auto">
          <a:xfrm>
            <a:off x="6819800" y="6505303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3335745-745D-42D9-BC89-19933464C27E}"/>
              </a:ext>
            </a:extLst>
          </p:cNvPr>
          <p:cNvSpPr/>
          <p:nvPr/>
        </p:nvSpPr>
        <p:spPr bwMode="auto">
          <a:xfrm>
            <a:off x="4128850" y="6707777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7F4EEE6-1C5A-4483-BFC0-2E72E7B62DDB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 flipV="1">
            <a:off x="5731823" y="5225142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4654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8845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9E60882-19E9-48C8-8C22-02E3B47A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AE9EE4-5D0B-43B6-9260-32F6333AC2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585186-63EE-4A4E-A2F5-CD79FEFB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68" y="0"/>
            <a:ext cx="568073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B40177-5E48-4AAC-BEA5-6ABC922FCB99}"/>
              </a:ext>
            </a:extLst>
          </p:cNvPr>
          <p:cNvSpPr/>
          <p:nvPr/>
        </p:nvSpPr>
        <p:spPr bwMode="auto">
          <a:xfrm>
            <a:off x="5244957" y="2958734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AC6DFF-2BAB-455A-A3B0-AE3C31A03184}"/>
              </a:ext>
            </a:extLst>
          </p:cNvPr>
          <p:cNvSpPr/>
          <p:nvPr/>
        </p:nvSpPr>
        <p:spPr bwMode="auto">
          <a:xfrm>
            <a:off x="3435747" y="6590210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FA15501-CFDE-4C95-89E8-7E112FE1F87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971215" y="4503416"/>
            <a:ext cx="2005150" cy="21684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793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0461B24-7FB5-4B7A-BBB4-4C84E32D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904B162-45C6-4F5B-B608-35B01F9CDE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58CFF7-91CC-4E9E-84C4-791B64C4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370" y="0"/>
            <a:ext cx="435373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80AC05-7505-42AD-8DEB-3092EFF274EE}"/>
              </a:ext>
            </a:extLst>
          </p:cNvPr>
          <p:cNvSpPr/>
          <p:nvPr/>
        </p:nvSpPr>
        <p:spPr bwMode="auto">
          <a:xfrm>
            <a:off x="6800207" y="6498772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D8A2C1-70B0-40F3-BE44-5E96258CDC22}"/>
              </a:ext>
            </a:extLst>
          </p:cNvPr>
          <p:cNvSpPr/>
          <p:nvPr/>
        </p:nvSpPr>
        <p:spPr bwMode="auto">
          <a:xfrm>
            <a:off x="4109257" y="6701246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D2E6919-CC23-4BDD-AAD2-778BCFFD998D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5712230" y="5218611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39957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0D1A1B5-3D93-4EEF-8A0C-D674FE52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21248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6352D1F-12CE-4C31-92F4-90601FCD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E51621-6242-4DDA-A987-44F4D99063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73575B-EBA7-4ABC-9089-EF5BB42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07" y="77310"/>
            <a:ext cx="5992061" cy="68399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395A93-EB42-4865-91CE-752445DE9001}"/>
              </a:ext>
            </a:extLst>
          </p:cNvPr>
          <p:cNvSpPr/>
          <p:nvPr/>
        </p:nvSpPr>
        <p:spPr bwMode="auto">
          <a:xfrm>
            <a:off x="5238427" y="2749731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C9B4447-71CF-4070-B037-5B637A7E13D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AACF8E3F-AB26-468A-AF9B-C411BC7A8F53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5400000">
            <a:off x="3869982" y="4317274"/>
            <a:ext cx="2122714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95433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EEF134C-B88B-4BC5-8D97-EDDB2178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D21811C-836A-4096-ACA4-80706DE04E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E00493-C9B4-4C53-85B4-FF4A61EA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49" y="101126"/>
            <a:ext cx="5925377" cy="67922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5DF4AD1-5847-4CAC-8618-6CF4FFE91E72}"/>
              </a:ext>
            </a:extLst>
          </p:cNvPr>
          <p:cNvSpPr/>
          <p:nvPr/>
        </p:nvSpPr>
        <p:spPr bwMode="auto">
          <a:xfrm>
            <a:off x="5225365" y="816423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398B77E-6D50-4945-9C0A-CED4F4A29B9A}"/>
              </a:ext>
            </a:extLst>
          </p:cNvPr>
          <p:cNvSpPr/>
          <p:nvPr/>
        </p:nvSpPr>
        <p:spPr bwMode="auto">
          <a:xfrm>
            <a:off x="3357375" y="6479178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C38C2BE-401F-477D-ACBC-411A35D0463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2906594" y="3347354"/>
            <a:ext cx="4036429" cy="22272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83235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758BC99-9C50-48AA-83D4-B31C3CD6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421803-9E3E-4B4B-8AEE-62E3361DDA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C57108-FF3B-4BA9-BF8F-D4CF4FEB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1310970"/>
            <a:ext cx="5830114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0293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B2DDC7-B5DF-40B7-B9A5-B82A8A17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8394948-9277-4DF3-956D-391995E1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0" y="210679"/>
            <a:ext cx="11850754" cy="65731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D49F30-49D2-4D80-803C-B0C32601E184}"/>
              </a:ext>
            </a:extLst>
          </p:cNvPr>
          <p:cNvSpPr/>
          <p:nvPr/>
        </p:nvSpPr>
        <p:spPr bwMode="auto">
          <a:xfrm>
            <a:off x="2071907" y="3815486"/>
            <a:ext cx="1680288" cy="409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9453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A4B9F6F1-9460-4E2E-A358-D8B31BB7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5124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64ED2E1-A7C2-4EB5-891C-36C1C9B7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042ADC-BEB5-4241-9A66-BC54D631A2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DA459E9-1C47-42BC-B0A1-8EA9F2B7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375" y="0"/>
            <a:ext cx="521772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FD7195D-748D-45E3-92F3-0F8847B3A31E}"/>
              </a:ext>
            </a:extLst>
          </p:cNvPr>
          <p:cNvSpPr/>
          <p:nvPr/>
        </p:nvSpPr>
        <p:spPr bwMode="auto">
          <a:xfrm>
            <a:off x="5284146" y="3428992"/>
            <a:ext cx="1554260" cy="15610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BF725C-46F0-4A25-9EAF-1247E75ACDE7}"/>
              </a:ext>
            </a:extLst>
          </p:cNvPr>
          <p:cNvSpPr/>
          <p:nvPr/>
        </p:nvSpPr>
        <p:spPr bwMode="auto">
          <a:xfrm>
            <a:off x="3618636" y="6642463"/>
            <a:ext cx="822737" cy="3069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659B38E-597C-4105-9E93-EA93ADEE69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219415" y="4800602"/>
            <a:ext cx="1652452" cy="20312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21769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EA42714-5E40-4EFC-9329-65092FB97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B8B6D0-21F9-4FE2-B8E3-9D82113AAB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0E7919-4226-4C93-B681-50F7DB34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707" y="1382417"/>
            <a:ext cx="5811061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534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DF3D9A7-D0FD-48AE-8AE5-A855414D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6F38EA-6554-45EE-B520-D28304A53C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E60DDC9-5885-4EAA-8B24-7EA9338A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59" y="1753944"/>
            <a:ext cx="6858957" cy="34866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2046B1-F63B-4DFE-909E-03DADE8353DA}"/>
              </a:ext>
            </a:extLst>
          </p:cNvPr>
          <p:cNvSpPr/>
          <p:nvPr/>
        </p:nvSpPr>
        <p:spPr bwMode="auto">
          <a:xfrm>
            <a:off x="5751349" y="213577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52247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69DB4E3-AE76-4EB6-9EBE-226E74B8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C8A510-2067-4519-8AF3-7A5CB0C168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AC7064-A61E-48C6-ACE3-E1EFCB7C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011155"/>
            <a:ext cx="4572638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3079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7306AED-0C19-4910-BB90-128FFD87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EBB22D-90D6-4B40-B0F8-122F973CB6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1C6761-05C1-449D-9F9F-0A022807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9" y="1963523"/>
            <a:ext cx="9507277" cy="306747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765665-749F-4C04-8871-7DA60893954F}"/>
              </a:ext>
            </a:extLst>
          </p:cNvPr>
          <p:cNvSpPr/>
          <p:nvPr/>
        </p:nvSpPr>
        <p:spPr bwMode="auto">
          <a:xfrm>
            <a:off x="1567765" y="4398249"/>
            <a:ext cx="187429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24A62C-14C4-435A-B871-6E0320872403}"/>
              </a:ext>
            </a:extLst>
          </p:cNvPr>
          <p:cNvSpPr/>
          <p:nvPr/>
        </p:nvSpPr>
        <p:spPr bwMode="auto">
          <a:xfrm>
            <a:off x="4572222" y="4528879"/>
            <a:ext cx="91417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CBD86DA-22DA-4B2D-A4F3-67293FEFBB70}"/>
              </a:ext>
            </a:extLst>
          </p:cNvPr>
          <p:cNvSpPr/>
          <p:nvPr/>
        </p:nvSpPr>
        <p:spPr bwMode="auto">
          <a:xfrm>
            <a:off x="6907412" y="3268312"/>
            <a:ext cx="146587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E6C42B9-3AB9-4997-A7F7-0E53C8C49FD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486400" y="3434864"/>
            <a:ext cx="1421012" cy="12605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E08623D2-4746-433C-B33A-F735CBF765A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481419" y="3718926"/>
            <a:ext cx="114298" cy="2067308"/>
          </a:xfrm>
          <a:prstGeom prst="curvedConnector4">
            <a:avLst>
              <a:gd name="adj1" fmla="val -200003"/>
              <a:gd name="adj2" fmla="val 7266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E95F343-4F74-4E0F-B6D7-DF6EBAF0ED39}"/>
              </a:ext>
            </a:extLst>
          </p:cNvPr>
          <p:cNvSpPr/>
          <p:nvPr/>
        </p:nvSpPr>
        <p:spPr bwMode="auto">
          <a:xfrm>
            <a:off x="8206704" y="3681423"/>
            <a:ext cx="2550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03A9906F-9A40-47BD-8417-C3AEF5EC930F}"/>
              </a:ext>
            </a:extLst>
          </p:cNvPr>
          <p:cNvCxnSpPr>
            <a:cxnSpLocks/>
            <a:stCxn id="10" idx="3"/>
            <a:endCxn id="23" idx="0"/>
          </p:cNvCxnSpPr>
          <p:nvPr/>
        </p:nvCxnSpPr>
        <p:spPr>
          <a:xfrm>
            <a:off x="8373291" y="3434864"/>
            <a:ext cx="1108693" cy="24655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68136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9A40E8D-84C2-42E8-AF27-78A1A63A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2333AF-A3A8-41AD-AE8E-5ED0A78703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2FBAF0A-845E-4E70-ACDC-645FBAE1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075" y="1720602"/>
            <a:ext cx="6630325" cy="3553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D2468A-3300-4646-AEAD-46AA7BE3359A}"/>
              </a:ext>
            </a:extLst>
          </p:cNvPr>
          <p:cNvSpPr/>
          <p:nvPr/>
        </p:nvSpPr>
        <p:spPr bwMode="auto">
          <a:xfrm>
            <a:off x="2956119" y="2824177"/>
            <a:ext cx="33572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2934880-3B97-4CFB-AAF7-399340B9B6BD}"/>
              </a:ext>
            </a:extLst>
          </p:cNvPr>
          <p:cNvSpPr/>
          <p:nvPr/>
        </p:nvSpPr>
        <p:spPr bwMode="auto">
          <a:xfrm>
            <a:off x="3559850" y="3797357"/>
            <a:ext cx="16261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B8DED6-6FC8-45FD-85E4-7559BDAF47D2}"/>
              </a:ext>
            </a:extLst>
          </p:cNvPr>
          <p:cNvSpPr/>
          <p:nvPr/>
        </p:nvSpPr>
        <p:spPr bwMode="auto">
          <a:xfrm>
            <a:off x="5784643" y="4078212"/>
            <a:ext cx="17722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40EC3A36-23D4-49A0-85F9-108239D70949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5381399" y="2788859"/>
            <a:ext cx="280855" cy="2297851"/>
          </a:xfrm>
          <a:prstGeom prst="curvedConnector3">
            <a:avLst>
              <a:gd name="adj1" fmla="val -8139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44074A8-2C53-4E8D-9B00-23EE99873A9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77788" y="3381847"/>
            <a:ext cx="728252" cy="43587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4E0957C-9CC0-4691-A78F-464755062361}"/>
              </a:ext>
            </a:extLst>
          </p:cNvPr>
          <p:cNvSpPr/>
          <p:nvPr/>
        </p:nvSpPr>
        <p:spPr bwMode="auto">
          <a:xfrm>
            <a:off x="7639616" y="4156584"/>
            <a:ext cx="10145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F0742387-BBAE-4E04-AF80-54C841FA6F16}"/>
              </a:ext>
            </a:extLst>
          </p:cNvPr>
          <p:cNvCxnSpPr>
            <a:cxnSpLocks/>
            <a:stCxn id="10" idx="0"/>
            <a:endCxn id="16" idx="0"/>
          </p:cNvCxnSpPr>
          <p:nvPr/>
        </p:nvCxnSpPr>
        <p:spPr>
          <a:xfrm rot="16200000" flipH="1">
            <a:off x="7369630" y="3379335"/>
            <a:ext cx="78372" cy="1476127"/>
          </a:xfrm>
          <a:prstGeom prst="curvedConnector3">
            <a:avLst>
              <a:gd name="adj1" fmla="val -2916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7EE86AE8-690A-4D26-AEDD-3533CA07BD0F}"/>
              </a:ext>
            </a:extLst>
          </p:cNvPr>
          <p:cNvSpPr/>
          <p:nvPr/>
        </p:nvSpPr>
        <p:spPr bwMode="auto">
          <a:xfrm>
            <a:off x="4667768" y="4335536"/>
            <a:ext cx="1014527" cy="333103"/>
          </a:xfrm>
          <a:prstGeom prst="wedgeRoundRectCallout">
            <a:avLst>
              <a:gd name="adj1" fmla="val -34996"/>
              <a:gd name="adj2" fmla="val -112010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17836770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3021C178-A0B9-48E3-AA7E-ABBE51CF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94" y="610784"/>
            <a:ext cx="9583487" cy="5772956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2998C5E-9676-47C8-8CC8-3F1F663D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B47C57-BAFF-4CF6-A283-F8E6ECD910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5388C2-1FD5-415B-A34D-40EA9B7C115E}"/>
              </a:ext>
            </a:extLst>
          </p:cNvPr>
          <p:cNvSpPr/>
          <p:nvPr/>
        </p:nvSpPr>
        <p:spPr bwMode="auto">
          <a:xfrm>
            <a:off x="8495188" y="1622393"/>
            <a:ext cx="247261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59AFA2-B2E0-4894-AFF7-5901FBCD8028}"/>
              </a:ext>
            </a:extLst>
          </p:cNvPr>
          <p:cNvSpPr/>
          <p:nvPr/>
        </p:nvSpPr>
        <p:spPr bwMode="auto">
          <a:xfrm>
            <a:off x="4804980" y="1622393"/>
            <a:ext cx="655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4875E77-40B2-44C1-9E91-868A706372AE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7432062" y="-677040"/>
            <a:ext cx="12700" cy="459886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33EA7DC-6308-47E7-9558-0EC2F1E306EC}"/>
              </a:ext>
            </a:extLst>
          </p:cNvPr>
          <p:cNvSpPr/>
          <p:nvPr/>
        </p:nvSpPr>
        <p:spPr bwMode="auto">
          <a:xfrm>
            <a:off x="4811330" y="6085711"/>
            <a:ext cx="23863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63B6017B-9E09-4BB7-9BF8-038B45687C68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 rot="16200000" flipH="1">
            <a:off x="3503448" y="3584676"/>
            <a:ext cx="4130215" cy="87185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14093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CF026B7-6535-4DA6-9190-DFA8F907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3440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1B97CD2-6469-484B-9595-2755A544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3C4B21C-C332-4616-A923-903F387F21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B749BD-40AB-440C-8C90-C38E0388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286" y="477416"/>
            <a:ext cx="5753903" cy="603969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E132CF-B4BF-44F9-855A-700AFEE50CEC}"/>
              </a:ext>
            </a:extLst>
          </p:cNvPr>
          <p:cNvSpPr/>
          <p:nvPr/>
        </p:nvSpPr>
        <p:spPr bwMode="auto">
          <a:xfrm>
            <a:off x="6985817" y="2505557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A627076-D185-4391-8833-751F637671AE}"/>
              </a:ext>
            </a:extLst>
          </p:cNvPr>
          <p:cNvSpPr/>
          <p:nvPr/>
        </p:nvSpPr>
        <p:spPr bwMode="auto">
          <a:xfrm>
            <a:off x="3360879" y="6110905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0401EA0-85D3-4966-9711-1D384702B93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817275" y="3129311"/>
            <a:ext cx="1979022" cy="39841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9680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E260540-4602-4F5D-A445-E713C0BC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DECAAC4-A9AC-41CD-8CF3-671AD28F9B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24FAF2-C181-4C0B-85BD-A4B80613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233" y="2106418"/>
            <a:ext cx="5430008" cy="2781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19CF99-D608-4D96-9452-E70AC9384CF1}"/>
              </a:ext>
            </a:extLst>
          </p:cNvPr>
          <p:cNvSpPr/>
          <p:nvPr/>
        </p:nvSpPr>
        <p:spPr bwMode="auto">
          <a:xfrm>
            <a:off x="3618632" y="3696787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5BC1C00-A250-41DE-B532-4FCEC9AD1D0D}"/>
              </a:ext>
            </a:extLst>
          </p:cNvPr>
          <p:cNvSpPr/>
          <p:nvPr/>
        </p:nvSpPr>
        <p:spPr bwMode="auto">
          <a:xfrm>
            <a:off x="6218237" y="3363684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4075AA3-8D75-416A-A521-1B36A8158D9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284617" y="3530236"/>
            <a:ext cx="1933620" cy="33310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83416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1B3BFA5-93BF-48CD-835C-5F8234D2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CED2E3E-D2C3-42C1-BF59-B31C59D823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C68A55-C492-476E-83A2-E44DBDA4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253547"/>
            <a:ext cx="5744377" cy="64874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E40F8F-C473-4AEE-83A6-2B4A184FB6D1}"/>
              </a:ext>
            </a:extLst>
          </p:cNvPr>
          <p:cNvSpPr/>
          <p:nvPr/>
        </p:nvSpPr>
        <p:spPr bwMode="auto">
          <a:xfrm>
            <a:off x="5235396" y="99679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AC5264-4381-4426-8CDB-1656D9D58735}"/>
              </a:ext>
            </a:extLst>
          </p:cNvPr>
          <p:cNvSpPr/>
          <p:nvPr/>
        </p:nvSpPr>
        <p:spPr bwMode="auto">
          <a:xfrm>
            <a:off x="3367410" y="6365632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670A642-C55F-40C7-802E-0D9D7D55B3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063588" y="3380771"/>
            <a:ext cx="3742507" cy="22272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86587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77164EB-E9B4-4B4B-A2D5-4396365D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D0E2F66-CEED-4BEC-A795-23C6F0188E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D3343F-1B51-423B-95E5-09A95056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33" y="1339549"/>
            <a:ext cx="5792008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1123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C268C98E-F363-412B-9472-E74928E8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47225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8C6D0EC-A89E-43AC-A3A5-C6A131DC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0F49C0B-AD87-40A5-812E-79B6679E4C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97AB97-A901-4544-A2C7-21689A0C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70" y="1225233"/>
            <a:ext cx="5801535" cy="4544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EEC33A4-2172-4ED4-A610-D37BC1CAB9F2}"/>
              </a:ext>
            </a:extLst>
          </p:cNvPr>
          <p:cNvSpPr/>
          <p:nvPr/>
        </p:nvSpPr>
        <p:spPr bwMode="auto">
          <a:xfrm>
            <a:off x="3461157" y="3250136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62EC8A0-59B8-4BE2-A87F-81403BEA9486}"/>
              </a:ext>
            </a:extLst>
          </p:cNvPr>
          <p:cNvSpPr/>
          <p:nvPr/>
        </p:nvSpPr>
        <p:spPr bwMode="auto">
          <a:xfrm>
            <a:off x="3343594" y="5359787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220125E-B1DF-49BB-9A7E-901709FE88C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794152" y="4879729"/>
            <a:ext cx="483325" cy="4767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9751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B0626C5-B3C4-4A7E-ACB9-5A50DC26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AF6359-CDB5-4664-9E42-431BA0A11F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364466-C672-4B13-B2F3-6F512136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70" y="1415759"/>
            <a:ext cx="5620534" cy="416300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BDA8D4-2282-443C-909A-DD2FA60D83ED}"/>
              </a:ext>
            </a:extLst>
          </p:cNvPr>
          <p:cNvSpPr/>
          <p:nvPr/>
        </p:nvSpPr>
        <p:spPr bwMode="auto">
          <a:xfrm>
            <a:off x="8327071" y="3759584"/>
            <a:ext cx="366260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00212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8A133E0-8E0A-4876-9862-30725310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F54FEF-2392-493B-B9D9-8EC6FACFBA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2ED2B1-B87C-471B-AD8D-342E3425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470" y="2111181"/>
            <a:ext cx="5439534" cy="277216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C62DCA-184F-4169-97BC-3593532FC506}"/>
              </a:ext>
            </a:extLst>
          </p:cNvPr>
          <p:cNvSpPr/>
          <p:nvPr/>
        </p:nvSpPr>
        <p:spPr bwMode="auto">
          <a:xfrm>
            <a:off x="6290452" y="3219257"/>
            <a:ext cx="2053447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6401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870DA37-DDDA-4737-B9CC-0F6FF4E2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7C99C0-2D9E-43A9-875D-3289FA3E9D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F076D5-4EA7-4754-84D5-6DCFF5E5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9" y="1382417"/>
            <a:ext cx="5782482" cy="422969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0679A94-CA18-4E0A-A6E7-2E2142EBCBB4}"/>
              </a:ext>
            </a:extLst>
          </p:cNvPr>
          <p:cNvSpPr/>
          <p:nvPr/>
        </p:nvSpPr>
        <p:spPr bwMode="auto">
          <a:xfrm>
            <a:off x="688300" y="3497262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8028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29E9AAA-A4BF-4CD4-A901-B5543BC9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0D5089-ACA0-4803-AFDE-234C9DA1A9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1B824A-7DC1-4EF9-B8C9-D6344181D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88" y="839416"/>
            <a:ext cx="10202699" cy="5315692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00AC082-43D9-48CF-9B48-3106C74127B1}"/>
              </a:ext>
            </a:extLst>
          </p:cNvPr>
          <p:cNvSpPr/>
          <p:nvPr/>
        </p:nvSpPr>
        <p:spPr bwMode="auto">
          <a:xfrm>
            <a:off x="2944579" y="3957011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0996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C847FB6-2CEB-46C4-9450-6BC9FDFE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82E568E-8104-4B2E-9F26-58351DB345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38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21C0F1-BCBC-436C-BC2A-8E3C0945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343" y="1904932"/>
            <a:ext cx="5753903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55FC2F-9F37-4F4F-8B0D-7F830B209F39}"/>
              </a:ext>
            </a:extLst>
          </p:cNvPr>
          <p:cNvSpPr/>
          <p:nvPr/>
        </p:nvSpPr>
        <p:spPr bwMode="auto">
          <a:xfrm>
            <a:off x="5431343" y="4019777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0413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E14A139-119F-4742-AE9B-906B034B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89" y="0"/>
            <a:ext cx="10109496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30D13E-1780-44BA-83B1-1C6568E96B63}"/>
              </a:ext>
            </a:extLst>
          </p:cNvPr>
          <p:cNvSpPr/>
          <p:nvPr/>
        </p:nvSpPr>
        <p:spPr bwMode="auto">
          <a:xfrm>
            <a:off x="2954970" y="4798674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5DF37B4-1F7C-4EF1-A0BE-72E5A4F9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07538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169AF16-6291-4D34-B6A0-582F84C3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5B76D1-5367-4A64-A0FA-ED687B51B4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BA963B2-41A5-4A51-9702-86648A57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06" y="1072811"/>
            <a:ext cx="6897063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8273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D7E43C-2A64-427C-9A1B-59E5D649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1C144A8-797C-4D7A-B76F-6439051B98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D44E7D-A064-4211-9987-75C420ED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344312"/>
            <a:ext cx="5953956" cy="430590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473E09-3A2A-4666-A70D-F86379CBDBEC}"/>
              </a:ext>
            </a:extLst>
          </p:cNvPr>
          <p:cNvSpPr/>
          <p:nvPr/>
        </p:nvSpPr>
        <p:spPr bwMode="auto">
          <a:xfrm>
            <a:off x="6198644" y="171776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3916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7F36638-7926-4BB9-87C9-2A8C8E91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ADA2D9-C553-4885-B66E-6D4BC68F32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BCDB5FD-B123-44F9-B4C2-503CAAED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576" y="1877786"/>
            <a:ext cx="4639322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8548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0AB0CA-F79C-43BC-827D-56053013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80FEF7-72B3-4AB8-A155-E6EB93DDC1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E382DB-B5B2-4912-8A7A-B32C872F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17" y="2115944"/>
            <a:ext cx="5839640" cy="276263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58069E-1F95-4D2A-A014-226208E394D0}"/>
              </a:ext>
            </a:extLst>
          </p:cNvPr>
          <p:cNvSpPr/>
          <p:nvPr/>
        </p:nvSpPr>
        <p:spPr bwMode="auto">
          <a:xfrm>
            <a:off x="3339981" y="415398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9632CE0-938F-4E2D-A8FA-E1332D610E75}"/>
              </a:ext>
            </a:extLst>
          </p:cNvPr>
          <p:cNvSpPr/>
          <p:nvPr/>
        </p:nvSpPr>
        <p:spPr bwMode="auto">
          <a:xfrm>
            <a:off x="5692026" y="2930237"/>
            <a:ext cx="332882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2A2544C-CC48-4AFB-963B-F4387C29E06D}"/>
              </a:ext>
            </a:extLst>
          </p:cNvPr>
          <p:cNvSpPr/>
          <p:nvPr/>
        </p:nvSpPr>
        <p:spPr bwMode="auto">
          <a:xfrm>
            <a:off x="5768584" y="3195233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63A18F3E-1535-413D-81F2-293E0DFD36E9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024908" y="3036807"/>
            <a:ext cx="371512" cy="1584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EA58CFC-4153-4091-A705-46D25A63A4C2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834893" y="2708336"/>
            <a:ext cx="1528662" cy="2185604"/>
          </a:xfrm>
          <a:prstGeom prst="curvedConnector4">
            <a:avLst>
              <a:gd name="adj1" fmla="val -14954"/>
              <a:gd name="adj2" fmla="val 5380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4958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CC76CE3-CFE4-4F7F-B783-DD5B9F77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154"/>
            <a:ext cx="12436475" cy="646821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CE4AB96-633C-43B0-B645-5542771B33CF}"/>
              </a:ext>
            </a:extLst>
          </p:cNvPr>
          <p:cNvSpPr/>
          <p:nvPr/>
        </p:nvSpPr>
        <p:spPr bwMode="auto">
          <a:xfrm>
            <a:off x="2395174" y="1939820"/>
            <a:ext cx="1555709" cy="6050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B8F12F-4080-48D9-9F02-9A825CBDADFF}"/>
              </a:ext>
            </a:extLst>
          </p:cNvPr>
          <p:cNvSpPr/>
          <p:nvPr/>
        </p:nvSpPr>
        <p:spPr bwMode="auto">
          <a:xfrm>
            <a:off x="4118894" y="1407499"/>
            <a:ext cx="1772751" cy="11373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03A6E9D8-4B17-4ED5-B2BB-3D41079EF804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3822989" y="757540"/>
            <a:ext cx="532321" cy="1832241"/>
          </a:xfrm>
          <a:prstGeom prst="curvedConnector3">
            <a:avLst>
              <a:gd name="adj1" fmla="val 14294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03B9E32E-622D-45EB-A9E7-C99604B8D27D}"/>
              </a:ext>
            </a:extLst>
          </p:cNvPr>
          <p:cNvSpPr/>
          <p:nvPr/>
        </p:nvSpPr>
        <p:spPr bwMode="auto">
          <a:xfrm>
            <a:off x="3784627" y="61302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3556BFE-7DBC-43EC-B43F-B8E5C0A5D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2278525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8EB5BB0-2488-485F-B6F8-594FEE27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33"/>
            <a:ext cx="12436475" cy="668685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2800423" y="2064513"/>
            <a:ext cx="1750796" cy="728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4763136" y="2823940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>
            <a:off x="4332308" y="1408025"/>
            <a:ext cx="759427" cy="2072402"/>
          </a:xfrm>
          <a:prstGeom prst="curvedConnector3">
            <a:avLst>
              <a:gd name="adj1" fmla="val -3010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3726313" y="121998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CFD123D-BADA-4EEF-9191-88D416CC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575837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3175F46-1B71-4A65-966C-F4B1094B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EBD7515-CEC3-4B6D-8122-E5EEEBCEE0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D4C1CE-865A-4CDF-9E0F-EDAE7BF7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07" y="2215971"/>
            <a:ext cx="5087060" cy="25625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12EA32-977C-4315-B620-FAC0844996E0}"/>
              </a:ext>
            </a:extLst>
          </p:cNvPr>
          <p:cNvSpPr/>
          <p:nvPr/>
        </p:nvSpPr>
        <p:spPr bwMode="auto">
          <a:xfrm>
            <a:off x="6614280" y="2600995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6112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D273E0-DB10-4E77-8BB9-362DACF6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0BC4CD-DE6D-493C-B72C-35DCF1B1D7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53C5902-F342-4A1F-A533-D5509630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45" y="2130234"/>
            <a:ext cx="4553585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4177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4C77481-46C2-4CDA-8E36-178FDE8B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4B4F9B-F8A9-4339-9883-B6F3A209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94" y="1644391"/>
            <a:ext cx="8497486" cy="3705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390BC4-34D5-4FE1-A02F-1A1E539F692A}"/>
              </a:ext>
            </a:extLst>
          </p:cNvPr>
          <p:cNvSpPr/>
          <p:nvPr/>
        </p:nvSpPr>
        <p:spPr bwMode="auto">
          <a:xfrm>
            <a:off x="8501392" y="2712028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9929FE-DF16-41F0-B5C3-3AAE38999FA6}"/>
              </a:ext>
            </a:extLst>
          </p:cNvPr>
          <p:cNvSpPr/>
          <p:nvPr/>
        </p:nvSpPr>
        <p:spPr bwMode="auto">
          <a:xfrm>
            <a:off x="8501393" y="3018587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89419BA-8A8F-4DF7-877A-A5C883140093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9712311" y="2818598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4709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9D8887F-2C12-4C53-BD6B-F6738A94A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1B160A-B984-4E26-83FC-C9A7BC0658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4D1B35-8534-413F-BC99-0D8F9309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734" y="1820628"/>
            <a:ext cx="488700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8041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FA7D0B70-1548-4CB0-9993-3D1542C1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2B6C02-C770-4823-81B6-4833DC333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222"/>
            <a:ext cx="12436475" cy="338608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46832" y="413469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509672" y="4504608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539668" y="4007329"/>
            <a:ext cx="857860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828799" y="4339245"/>
            <a:ext cx="710869" cy="33191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8978" y="4460466"/>
            <a:ext cx="124988" cy="29639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001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5061DD-BB9D-4BD1-A0E7-277CAC45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704AF0-D19F-49B8-B3A8-10D8FBD3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54" y="2296945"/>
            <a:ext cx="6211167" cy="2400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11AA7D9-823A-4AE6-9AB1-7600D99A3382}"/>
              </a:ext>
            </a:extLst>
          </p:cNvPr>
          <p:cNvSpPr/>
          <p:nvPr/>
        </p:nvSpPr>
        <p:spPr bwMode="auto">
          <a:xfrm>
            <a:off x="3196116" y="3885973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E4F64C9-2F34-4BF5-AB13-3588C0761F82}"/>
              </a:ext>
            </a:extLst>
          </p:cNvPr>
          <p:cNvSpPr/>
          <p:nvPr/>
        </p:nvSpPr>
        <p:spPr bwMode="auto">
          <a:xfrm>
            <a:off x="7340736" y="3533952"/>
            <a:ext cx="175281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C319A6F-25DB-49AA-A83C-2E4DB828B9E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862101" y="3700504"/>
            <a:ext cx="3478635" cy="3520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84443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F678908-11E2-4DF4-A0A4-E91A354E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55133-079F-4C54-830F-FCD96B8A26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3A0F006-5E72-4918-92B7-CA2275AB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57" y="1496733"/>
            <a:ext cx="9211961" cy="400105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B64E20-83B5-4852-8FB5-FE7CC5C5525A}"/>
              </a:ext>
            </a:extLst>
          </p:cNvPr>
          <p:cNvSpPr/>
          <p:nvPr/>
        </p:nvSpPr>
        <p:spPr bwMode="auto">
          <a:xfrm>
            <a:off x="1662358" y="258919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E302760-436B-4270-9FB3-3B548B8CB64F}"/>
              </a:ext>
            </a:extLst>
          </p:cNvPr>
          <p:cNvSpPr/>
          <p:nvPr/>
        </p:nvSpPr>
        <p:spPr bwMode="auto">
          <a:xfrm>
            <a:off x="2515117" y="4217566"/>
            <a:ext cx="146460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9B30B20-8464-495C-AFE0-F3BE866934E1}"/>
              </a:ext>
            </a:extLst>
          </p:cNvPr>
          <p:cNvSpPr/>
          <p:nvPr/>
        </p:nvSpPr>
        <p:spPr bwMode="auto">
          <a:xfrm>
            <a:off x="4908796" y="2833431"/>
            <a:ext cx="5865322" cy="26643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55961D06-1B36-4163-9FED-F2003A120B6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979718" y="4165611"/>
            <a:ext cx="929078" cy="2185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3A3C6D7-D8D5-4814-AA53-B4AC5E7CB5B1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1480235" y="3349235"/>
            <a:ext cx="1383447" cy="68631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56069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1FF23A5-E480-49D0-9B06-0655EE11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39B7BE-381E-45A9-A2CB-A56D9DE7F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963259"/>
            <a:ext cx="6544588" cy="506800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080037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967340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342007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4133892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757130" y="2914004"/>
            <a:ext cx="1642375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717513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88599412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F633848-854A-4882-A2C8-E74B1F65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478493-6EBF-46D2-B721-1C99B3DE37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6FF766-364E-4070-968E-04A8C78FA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09" y="810837"/>
            <a:ext cx="9535856" cy="53728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4908796" y="4568714"/>
            <a:ext cx="5949704" cy="16149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39328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FA222F2D-D681-438A-87D7-8D87162D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970" y="920390"/>
            <a:ext cx="5982535" cy="515374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395D70-DCFF-4CC3-AB53-B2B0E38FAAB5}"/>
              </a:ext>
            </a:extLst>
          </p:cNvPr>
          <p:cNvSpPr/>
          <p:nvPr/>
        </p:nvSpPr>
        <p:spPr bwMode="auto">
          <a:xfrm>
            <a:off x="6668771" y="4101874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6DA29F-1D3E-4CCE-A2EC-8C868E57514D}"/>
              </a:ext>
            </a:extLst>
          </p:cNvPr>
          <p:cNvSpPr/>
          <p:nvPr/>
        </p:nvSpPr>
        <p:spPr bwMode="auto">
          <a:xfrm>
            <a:off x="3267244" y="204463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F6920E9-A06A-4A4B-A035-69372971194C}"/>
              </a:ext>
            </a:extLst>
          </p:cNvPr>
          <p:cNvSpPr/>
          <p:nvPr/>
        </p:nvSpPr>
        <p:spPr bwMode="auto">
          <a:xfrm>
            <a:off x="3967134" y="367837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D7301A0C-5E84-4E73-BD1E-7C3894ED9CC0}"/>
              </a:ext>
            </a:extLst>
          </p:cNvPr>
          <p:cNvCxnSpPr>
            <a:cxnSpLocks/>
            <a:stCxn id="10" idx="3"/>
            <a:endCxn id="31" idx="0"/>
          </p:cNvCxnSpPr>
          <p:nvPr/>
        </p:nvCxnSpPr>
        <p:spPr>
          <a:xfrm flipV="1">
            <a:off x="5663045" y="3649222"/>
            <a:ext cx="1818103" cy="179229"/>
          </a:xfrm>
          <a:prstGeom prst="curvedConnector4">
            <a:avLst>
              <a:gd name="adj1" fmla="val 39704"/>
              <a:gd name="adj2" fmla="val 22754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9AF8A21-4FA3-43CD-A9BC-4B5CAB5BBC76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3014239" y="2875556"/>
            <a:ext cx="1372340" cy="53344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547112E3-231B-4892-8874-1FDB989A26FB}"/>
              </a:ext>
            </a:extLst>
          </p:cNvPr>
          <p:cNvSpPr/>
          <p:nvPr/>
        </p:nvSpPr>
        <p:spPr bwMode="auto">
          <a:xfrm>
            <a:off x="6731600" y="4667200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E88E4275-B42E-4BE0-B6C7-60C596BA3A17}"/>
              </a:ext>
            </a:extLst>
          </p:cNvPr>
          <p:cNvCxnSpPr>
            <a:cxnSpLocks/>
            <a:stCxn id="6" idx="3"/>
            <a:endCxn id="25" idx="3"/>
          </p:cNvCxnSpPr>
          <p:nvPr/>
        </p:nvCxnSpPr>
        <p:spPr>
          <a:xfrm>
            <a:off x="8333509" y="4281103"/>
            <a:ext cx="62829" cy="565326"/>
          </a:xfrm>
          <a:prstGeom prst="curvedConnector3">
            <a:avLst>
              <a:gd name="adj1" fmla="val 46384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48BFF88-E443-4CA7-BF83-E6E88B459D3B}"/>
              </a:ext>
            </a:extLst>
          </p:cNvPr>
          <p:cNvSpPr/>
          <p:nvPr/>
        </p:nvSpPr>
        <p:spPr bwMode="auto">
          <a:xfrm>
            <a:off x="7106769" y="3649222"/>
            <a:ext cx="74875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3" name="コネクタ: 曲線 32">
            <a:extLst>
              <a:ext uri="{FF2B5EF4-FFF2-40B4-BE49-F238E27FC236}">
                <a16:creationId xmlns:a16="http://schemas.microsoft.com/office/drawing/2014/main" id="{44AC6C2B-5EAA-4886-9DFB-B89A37933309}"/>
              </a:ext>
            </a:extLst>
          </p:cNvPr>
          <p:cNvCxnSpPr>
            <a:cxnSpLocks/>
            <a:stCxn id="31" idx="3"/>
            <a:endCxn id="6" idx="3"/>
          </p:cNvCxnSpPr>
          <p:nvPr/>
        </p:nvCxnSpPr>
        <p:spPr>
          <a:xfrm>
            <a:off x="7855527" y="3828451"/>
            <a:ext cx="477982" cy="452652"/>
          </a:xfrm>
          <a:prstGeom prst="curvedConnector3">
            <a:avLst>
              <a:gd name="adj1" fmla="val 14782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26AC38C-F2D4-4DD0-AF18-D9981D69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720671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47E40B7-69AF-4A60-ACF4-48FDD9B2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4693159-6C24-4C0F-8C45-64503D96CB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54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7A02F1-1AF4-4FE0-BDE9-5B0BD580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79" y="0"/>
            <a:ext cx="5198916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9D3436-A6F9-47BB-A544-B17E5CAD5206}"/>
              </a:ext>
            </a:extLst>
          </p:cNvPr>
          <p:cNvSpPr/>
          <p:nvPr/>
        </p:nvSpPr>
        <p:spPr bwMode="auto">
          <a:xfrm>
            <a:off x="3689596" y="1601852"/>
            <a:ext cx="5128099" cy="52675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4254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DF14D63-9455-41AA-AC0F-03A35F1C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333628D-10E0-4EC5-80C9-B9381AC9B3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374DA6-98E3-44AA-8E92-864E5D9F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787286"/>
            <a:ext cx="5953956" cy="341995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E9EF29-F61B-4F2E-96DE-FD89363E40C4}"/>
              </a:ext>
            </a:extLst>
          </p:cNvPr>
          <p:cNvSpPr/>
          <p:nvPr/>
        </p:nvSpPr>
        <p:spPr bwMode="auto">
          <a:xfrm>
            <a:off x="3293214" y="334608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9CEFE4B-3A39-471D-9AC1-3DA410854455}"/>
              </a:ext>
            </a:extLst>
          </p:cNvPr>
          <p:cNvSpPr/>
          <p:nvPr/>
        </p:nvSpPr>
        <p:spPr bwMode="auto">
          <a:xfrm>
            <a:off x="5668233" y="3760149"/>
            <a:ext cx="2042137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44E5941A-8E63-4BB8-9A1A-BA9AB0AFB98B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3626096" y="2699768"/>
            <a:ext cx="2042137" cy="85205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0BD676E-09D1-41CF-95DC-E1039522C4A9}"/>
              </a:ext>
            </a:extLst>
          </p:cNvPr>
          <p:cNvSpPr/>
          <p:nvPr/>
        </p:nvSpPr>
        <p:spPr bwMode="auto">
          <a:xfrm>
            <a:off x="5668233" y="2494028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69FE0107-BA82-40F0-B012-A507EC679258}"/>
              </a:ext>
            </a:extLst>
          </p:cNvPr>
          <p:cNvCxnSpPr>
            <a:cxnSpLocks/>
            <a:stCxn id="24" idx="3"/>
            <a:endCxn id="10" idx="0"/>
          </p:cNvCxnSpPr>
          <p:nvPr/>
        </p:nvCxnSpPr>
        <p:spPr>
          <a:xfrm>
            <a:off x="6001115" y="2699768"/>
            <a:ext cx="688187" cy="106038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05814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A14FB65-781F-4672-9B93-106673C6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E61BD1-9A79-4C7B-B159-FBD545AC91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44FBB7-CAD2-4B72-A5E8-70DF94AC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7" y="1553891"/>
            <a:ext cx="10926700" cy="3886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1D3A09-068E-414D-9BE1-373B2098DF23}"/>
              </a:ext>
            </a:extLst>
          </p:cNvPr>
          <p:cNvSpPr/>
          <p:nvPr/>
        </p:nvSpPr>
        <p:spPr bwMode="auto">
          <a:xfrm>
            <a:off x="8861252" y="3771896"/>
            <a:ext cx="1228321" cy="5715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59936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55B1A8-0BF5-4D3B-BF3E-49BB016A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E53DBF-488A-48A6-99D1-6426D0354F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43978C3-05F0-4CC2-84CD-477C35A42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2211208"/>
            <a:ext cx="7240010" cy="257210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811D08-ADA4-4FDC-8D58-1476CFAD6E87}"/>
              </a:ext>
            </a:extLst>
          </p:cNvPr>
          <p:cNvSpPr/>
          <p:nvPr/>
        </p:nvSpPr>
        <p:spPr bwMode="auto">
          <a:xfrm>
            <a:off x="7553029" y="384923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4B1DD22-A84C-4610-AF4A-6556D2909827}"/>
              </a:ext>
            </a:extLst>
          </p:cNvPr>
          <p:cNvSpPr/>
          <p:nvPr/>
        </p:nvSpPr>
        <p:spPr bwMode="auto">
          <a:xfrm>
            <a:off x="7951775" y="401340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1AD3964B-1A0A-4239-9795-72FF1C6B1547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8177512" y="3391191"/>
            <a:ext cx="164176" cy="1080261"/>
          </a:xfrm>
          <a:prstGeom prst="curvedConnector3">
            <a:avLst>
              <a:gd name="adj1" fmla="val -13924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096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0F17C6D-B9FD-4DFB-BC7E-6C402FBA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A7E1E36-08BB-4CAE-AD91-6A3148E666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CC094A1-3E17-42FF-8AF4-903F38C3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53" y="453600"/>
            <a:ext cx="6754168" cy="60873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12AD3C-8DE2-4E90-878A-67C98E50E2F5}"/>
              </a:ext>
            </a:extLst>
          </p:cNvPr>
          <p:cNvSpPr/>
          <p:nvPr/>
        </p:nvSpPr>
        <p:spPr bwMode="auto">
          <a:xfrm>
            <a:off x="2995311" y="340953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7DA2A69-F134-4753-85DC-7E9E7710154D}"/>
              </a:ext>
            </a:extLst>
          </p:cNvPr>
          <p:cNvSpPr/>
          <p:nvPr/>
        </p:nvSpPr>
        <p:spPr bwMode="auto">
          <a:xfrm>
            <a:off x="2995311" y="444862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6640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95B1EB3-1776-4055-86D4-1D30781F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21723-0FFA-4634-87FD-53EA89B82A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59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D0F720-065E-41E9-B689-612BDB33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672706"/>
            <a:ext cx="6706536" cy="56491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BD6DAFF-CA2C-4FDB-AC46-47BFEEB0580C}"/>
              </a:ext>
            </a:extLst>
          </p:cNvPr>
          <p:cNvSpPr/>
          <p:nvPr/>
        </p:nvSpPr>
        <p:spPr bwMode="auto">
          <a:xfrm>
            <a:off x="2995311" y="361735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924DBF-298F-46E0-A0D0-3FF8BAA7512F}"/>
              </a:ext>
            </a:extLst>
          </p:cNvPr>
          <p:cNvSpPr/>
          <p:nvPr/>
        </p:nvSpPr>
        <p:spPr bwMode="auto">
          <a:xfrm>
            <a:off x="2995311" y="465644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5935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4BC11B-1814-429A-89B9-890AFD4A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9B4934E-FDA3-4060-9CDD-3FF477B2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337" y="829890"/>
            <a:ext cx="7163800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53192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E90BB3A-1884-469F-AF26-31A1F751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78C20A9-A8F7-4D8C-9F6C-D602EF73FA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C9599F-CBA5-4B2C-B3E4-0690EED8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535103"/>
            <a:ext cx="4572638" cy="192431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DC4E45-10E1-4198-BFE9-679C667F398B}"/>
              </a:ext>
            </a:extLst>
          </p:cNvPr>
          <p:cNvSpPr/>
          <p:nvPr/>
        </p:nvSpPr>
        <p:spPr bwMode="auto">
          <a:xfrm>
            <a:off x="5762341" y="321730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02F62F1-A652-4A13-8303-40A69C601056}"/>
              </a:ext>
            </a:extLst>
          </p:cNvPr>
          <p:cNvSpPr/>
          <p:nvPr/>
        </p:nvSpPr>
        <p:spPr bwMode="auto">
          <a:xfrm>
            <a:off x="5978207" y="397584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39EC47-56BB-4C3A-9B72-8291A9F940CF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8204" y="3147882"/>
            <a:ext cx="758536" cy="897381"/>
          </a:xfrm>
          <a:prstGeom prst="curvedConnector3">
            <a:avLst>
              <a:gd name="adj1" fmla="val -301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3794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2157837-FD3A-40D1-B44E-D5CFD99B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66D83A-10EE-4C53-8060-D5306BFE38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65C643-99BD-4D15-905D-9BBBB4B8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60" y="1639628"/>
            <a:ext cx="5410955" cy="37152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16173CF-303B-4EE0-A02F-DB2310B8F117}"/>
              </a:ext>
            </a:extLst>
          </p:cNvPr>
          <p:cNvSpPr/>
          <p:nvPr/>
        </p:nvSpPr>
        <p:spPr bwMode="auto">
          <a:xfrm>
            <a:off x="3649938" y="4594102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B43F8F-5D1B-4290-B5BA-9BCC8E47972F}"/>
              </a:ext>
            </a:extLst>
          </p:cNvPr>
          <p:cNvSpPr/>
          <p:nvPr/>
        </p:nvSpPr>
        <p:spPr bwMode="auto">
          <a:xfrm>
            <a:off x="3649938" y="4974499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9725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B033C9D-3AFA-4A7F-B2D8-F75C610E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9348B73-78E8-4A16-830D-46D53792AF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F9C16-763C-4CFF-A809-A008610F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60" y="2258839"/>
            <a:ext cx="5591955" cy="247684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C72B9A-2131-48B1-84BA-566996F89299}"/>
              </a:ext>
            </a:extLst>
          </p:cNvPr>
          <p:cNvSpPr/>
          <p:nvPr/>
        </p:nvSpPr>
        <p:spPr bwMode="auto">
          <a:xfrm>
            <a:off x="7234802" y="3518044"/>
            <a:ext cx="152473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1567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241BCA1-DA9D-4277-958B-9656BC2E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5C0D-F93F-4E59-9FE7-928DC25B03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63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3DFAA09-FBF7-41DB-A4C7-09987020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1992102"/>
            <a:ext cx="6420746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5079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8C38AF-C0A6-4A32-9548-DB1FF77A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8CFE09-1211-48AC-A6F6-14F62EC6FC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138C5F-71F4-4E2D-82A2-1121CC1F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35" y="2477945"/>
            <a:ext cx="2534004" cy="2038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0D86A3-7A48-412B-BFD2-F2D1D7829C16}"/>
              </a:ext>
            </a:extLst>
          </p:cNvPr>
          <p:cNvSpPr/>
          <p:nvPr/>
        </p:nvSpPr>
        <p:spPr bwMode="auto">
          <a:xfrm>
            <a:off x="5803501" y="3460383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BEA056F-3187-4976-A6E7-FBB27865BC7E}"/>
              </a:ext>
            </a:extLst>
          </p:cNvPr>
          <p:cNvCxnSpPr>
            <a:cxnSpLocks/>
            <a:stCxn id="6" idx="3"/>
            <a:endCxn id="10" idx="3"/>
          </p:cNvCxnSpPr>
          <p:nvPr/>
        </p:nvCxnSpPr>
        <p:spPr>
          <a:xfrm flipH="1">
            <a:off x="5310459" y="3595360"/>
            <a:ext cx="825924" cy="290946"/>
          </a:xfrm>
          <a:prstGeom prst="curvedConnector3">
            <a:avLst>
              <a:gd name="adj1" fmla="val -2767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FC7FDC0-EE1B-4B0B-BDC4-F0E366D37AE3}"/>
              </a:ext>
            </a:extLst>
          </p:cNvPr>
          <p:cNvSpPr/>
          <p:nvPr/>
        </p:nvSpPr>
        <p:spPr bwMode="auto">
          <a:xfrm>
            <a:off x="4977577" y="3751329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85024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075C2C0-A5C5-430D-BBC6-DDD3FDA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64A622F-65ED-4EC6-8474-94D0637E67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F961476-B842-46E1-A001-6B522495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2425550"/>
            <a:ext cx="6420746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755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5BEBC1A3-B78C-44E7-A0F4-C39A79A1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D7F221-3FB2-4E59-B39B-CDCABACA9F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66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5F776D2-8B93-4BC8-8B69-6616D0499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28374"/>
              </p:ext>
            </p:extLst>
          </p:nvPr>
        </p:nvGraphicFramePr>
        <p:xfrm>
          <a:off x="2218204" y="173758"/>
          <a:ext cx="8000066" cy="2092328"/>
        </p:xfrm>
        <a:graphic>
          <a:graphicData uri="http://schemas.openxmlformats.org/drawingml/2006/table">
            <a:tbl>
              <a:tblPr/>
              <a:tblGrid>
                <a:gridCol w="4000033">
                  <a:extLst>
                    <a:ext uri="{9D8B030D-6E8A-4147-A177-3AD203B41FA5}">
                      <a16:colId xmlns:a16="http://schemas.microsoft.com/office/drawing/2014/main" val="2499117241"/>
                    </a:ext>
                  </a:extLst>
                </a:gridCol>
                <a:gridCol w="4000033">
                  <a:extLst>
                    <a:ext uri="{9D8B030D-6E8A-4147-A177-3AD203B41FA5}">
                      <a16:colId xmlns:a16="http://schemas.microsoft.com/office/drawing/2014/main" val="3421669184"/>
                    </a:ext>
                  </a:extLst>
                </a:gridCol>
              </a:tblGrid>
              <a:tr h="26154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546969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PickUpDate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toDate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(tpep_pickup_datetime,'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yyyy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-MM-dd')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78587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PickUpLocationID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PULocationID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666967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PassengerCount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passenger_count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158546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trip_distance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14091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03978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90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618768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B3056C8A-D2E4-403D-8905-EF6E9A88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905" y="1544651"/>
            <a:ext cx="5591955" cy="5048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89DC07F-35EE-4DD6-8297-B492823A2002}"/>
              </a:ext>
            </a:extLst>
          </p:cNvPr>
          <p:cNvSpPr/>
          <p:nvPr/>
        </p:nvSpPr>
        <p:spPr bwMode="auto">
          <a:xfrm>
            <a:off x="3642098" y="6209290"/>
            <a:ext cx="1145555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92807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087FF01-015B-4CF9-9F0E-7BFAD794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EE1790D-E506-4AF5-AC35-C6F2BFD352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6DF77F5-C2DF-437C-9386-0E1C430A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89" y="906101"/>
            <a:ext cx="839269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14813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219D0B7-E343-4337-A378-79DC08D3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A5EC63-E493-44DB-BB0B-E148DF1150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E27DE1-1578-47DD-BE26-7EA9FDC4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655" y="2530340"/>
            <a:ext cx="4763165" cy="193384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27551-F06C-4618-A4F4-E3C796BD9A6F}"/>
              </a:ext>
            </a:extLst>
          </p:cNvPr>
          <p:cNvSpPr/>
          <p:nvPr/>
        </p:nvSpPr>
        <p:spPr bwMode="auto">
          <a:xfrm>
            <a:off x="569376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220A17B-8CB9-4558-AAF6-87C823857101}"/>
              </a:ext>
            </a:extLst>
          </p:cNvPr>
          <p:cNvSpPr/>
          <p:nvPr/>
        </p:nvSpPr>
        <p:spPr bwMode="auto">
          <a:xfrm>
            <a:off x="586390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DFE4B25-515D-4EC3-9F38-E6A006C0604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01049" y="3199317"/>
            <a:ext cx="769966" cy="851661"/>
          </a:xfrm>
          <a:prstGeom prst="curvedConnector3">
            <a:avLst>
              <a:gd name="adj1" fmla="val -2969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865469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B8548E8-CF14-46DB-A56F-7DCB32CD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DE0648-AD59-452F-B188-283222B550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69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84A3D0-F728-49BF-AC54-493B0964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15" y="620311"/>
            <a:ext cx="8916644" cy="57539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CEC467-4F16-4813-81F7-32EFCE5F4DAE}"/>
              </a:ext>
            </a:extLst>
          </p:cNvPr>
          <p:cNvSpPr/>
          <p:nvPr/>
        </p:nvSpPr>
        <p:spPr bwMode="auto">
          <a:xfrm>
            <a:off x="1852310" y="3549217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149A63C-85D1-4E11-919D-47E69D979394}"/>
              </a:ext>
            </a:extLst>
          </p:cNvPr>
          <p:cNvSpPr/>
          <p:nvPr/>
        </p:nvSpPr>
        <p:spPr bwMode="auto">
          <a:xfrm>
            <a:off x="1852310" y="4318145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41C77BE-47E9-4A45-A338-F4CCE7C35797}"/>
              </a:ext>
            </a:extLst>
          </p:cNvPr>
          <p:cNvSpPr/>
          <p:nvPr/>
        </p:nvSpPr>
        <p:spPr bwMode="auto">
          <a:xfrm>
            <a:off x="4522773" y="4706600"/>
            <a:ext cx="1098709" cy="57443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29E81A0-B71B-4271-B4D7-B92F7895ED9C}"/>
              </a:ext>
            </a:extLst>
          </p:cNvPr>
          <p:cNvSpPr/>
          <p:nvPr/>
        </p:nvSpPr>
        <p:spPr bwMode="auto">
          <a:xfrm>
            <a:off x="3535636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51D172-3666-4468-BA35-6946955F34DE}"/>
              </a:ext>
            </a:extLst>
          </p:cNvPr>
          <p:cNvSpPr/>
          <p:nvPr/>
        </p:nvSpPr>
        <p:spPr bwMode="auto">
          <a:xfrm>
            <a:off x="7588090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2E66839-14D9-4897-94E1-FBBE49149862}"/>
              </a:ext>
            </a:extLst>
          </p:cNvPr>
          <p:cNvSpPr txBox="1"/>
          <p:nvPr/>
        </p:nvSpPr>
        <p:spPr>
          <a:xfrm>
            <a:off x="7452880" y="1663414"/>
            <a:ext cx="62189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Output stream name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JoinPickUpLocation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Left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TransformColumns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Right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TaxiLocationLookup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type</a:t>
            </a:r>
            <a:r>
              <a:rPr lang="en-US" altLang="ja-JP" b="0" i="0" dirty="0">
                <a:effectLst/>
                <a:latin typeface="-apple-system"/>
              </a:rPr>
              <a:t>: Inner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Left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PickUpLocationID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Right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LocationID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DBBCAED-1061-44F7-B78F-B77E2AB44BF1}"/>
              </a:ext>
            </a:extLst>
          </p:cNvPr>
          <p:cNvSpPr/>
          <p:nvPr/>
        </p:nvSpPr>
        <p:spPr bwMode="auto">
          <a:xfrm>
            <a:off x="1852310" y="3929690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69628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014592-B2D6-4987-802E-28B47E47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FD728A-DF7A-4582-988C-62D73671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101" y="1453865"/>
            <a:ext cx="7154273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32365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1D64E94-79DF-461F-AF92-9ACC6A41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5A1963-7117-46AF-8ED4-8B2278DAE5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843855-05D0-45E7-A0A7-192A2DE1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681" y="2563682"/>
            <a:ext cx="4563112" cy="186716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4DFF9FC-0315-4E6C-A985-B29C886C692C}"/>
              </a:ext>
            </a:extLst>
          </p:cNvPr>
          <p:cNvSpPr/>
          <p:nvPr/>
        </p:nvSpPr>
        <p:spPr bwMode="auto">
          <a:xfrm>
            <a:off x="5773771" y="326302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2FD0CFF-15C0-44C9-9635-26B2696AC03F}"/>
              </a:ext>
            </a:extLst>
          </p:cNvPr>
          <p:cNvSpPr/>
          <p:nvPr/>
        </p:nvSpPr>
        <p:spPr bwMode="auto">
          <a:xfrm>
            <a:off x="594391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FAE46CA-9883-44BE-A4CB-53296ACBA56C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2489" y="3210747"/>
            <a:ext cx="747106" cy="851661"/>
          </a:xfrm>
          <a:prstGeom prst="curvedConnector3">
            <a:avLst>
              <a:gd name="adj1" fmla="val -3059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508744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4FB7105-DEF4-4278-BDB2-A9FA3EAF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05CE64-2C96-4036-B438-4347110288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4A3303-13F4-43FC-B109-DEF54F3164A6}"/>
              </a:ext>
            </a:extLst>
          </p:cNvPr>
          <p:cNvSpPr txBox="1"/>
          <p:nvPr/>
        </p:nvSpPr>
        <p:spPr>
          <a:xfrm>
            <a:off x="3936681" y="1067577"/>
            <a:ext cx="62189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PickUpDate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PaymentType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endParaRPr lang="en-US" altLang="ja-JP" b="0" i="0" dirty="0">
              <a:effectLst/>
              <a:latin typeface="-apple-system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B35645F-5934-4589-87EC-313B406D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74" y="667942"/>
            <a:ext cx="6792273" cy="565864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B6E766-BE9B-4562-B07A-0A86DC860DA2}"/>
              </a:ext>
            </a:extLst>
          </p:cNvPr>
          <p:cNvSpPr/>
          <p:nvPr/>
        </p:nvSpPr>
        <p:spPr bwMode="auto">
          <a:xfrm>
            <a:off x="5482176" y="2455123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BA6DEA4-0F3C-4A10-AD81-DEA99AFC9DF8}"/>
              </a:ext>
            </a:extLst>
          </p:cNvPr>
          <p:cNvSpPr/>
          <p:nvPr/>
        </p:nvSpPr>
        <p:spPr bwMode="auto">
          <a:xfrm>
            <a:off x="5482177" y="3223087"/>
            <a:ext cx="1032924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5C354B-F7BE-4BB5-AB98-ECCD22D719B3}"/>
              </a:ext>
            </a:extLst>
          </p:cNvPr>
          <p:cNvSpPr/>
          <p:nvPr/>
        </p:nvSpPr>
        <p:spPr bwMode="auto">
          <a:xfrm>
            <a:off x="5482176" y="3702011"/>
            <a:ext cx="3339705" cy="26245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BB7F68-838F-404A-BCCC-09A4EE5C17C9}"/>
              </a:ext>
            </a:extLst>
          </p:cNvPr>
          <p:cNvSpPr/>
          <p:nvPr/>
        </p:nvSpPr>
        <p:spPr bwMode="auto">
          <a:xfrm>
            <a:off x="5482176" y="2829982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815115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1C065ADC-3FF7-428E-9C0C-96FA5A5C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4F527F-DD90-4AE2-9BF8-6BE2109F69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72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0AA1BEA-34C2-4BAF-B903-E7D387CCB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485728"/>
              </p:ext>
            </p:extLst>
          </p:nvPr>
        </p:nvGraphicFramePr>
        <p:xfrm>
          <a:off x="-2330869" y="2048041"/>
          <a:ext cx="9142932" cy="2108904"/>
        </p:xfrm>
        <a:graphic>
          <a:graphicData uri="http://schemas.openxmlformats.org/drawingml/2006/table">
            <a:tbl>
              <a:tblPr/>
              <a:tblGrid>
                <a:gridCol w="4571466">
                  <a:extLst>
                    <a:ext uri="{9D8B030D-6E8A-4147-A177-3AD203B41FA5}">
                      <a16:colId xmlns:a16="http://schemas.microsoft.com/office/drawing/2014/main" val="3231922489"/>
                    </a:ext>
                  </a:extLst>
                </a:gridCol>
                <a:gridCol w="4571466">
                  <a:extLst>
                    <a:ext uri="{9D8B030D-6E8A-4147-A177-3AD203B41FA5}">
                      <a16:colId xmlns:a16="http://schemas.microsoft.com/office/drawing/2014/main" val="3457602359"/>
                    </a:ext>
                  </a:extLst>
                </a:gridCol>
              </a:tblGrid>
              <a:tr h="298904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86324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count()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02990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TotalPassengerCount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sum(PassengerCount)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6489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TotalDistanceTravelled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2932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17112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TotalFareAmount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0971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360977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E5747BC1-3500-4E29-AEF5-6941B4EB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32" y="263073"/>
            <a:ext cx="6878010" cy="646837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6740AC-436D-45A4-897C-5507CE006890}"/>
              </a:ext>
            </a:extLst>
          </p:cNvPr>
          <p:cNvSpPr/>
          <p:nvPr/>
        </p:nvSpPr>
        <p:spPr bwMode="auto">
          <a:xfrm>
            <a:off x="3850804" y="2802348"/>
            <a:ext cx="669241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0EDAF3D-D1B3-4F7C-BEC3-4FEC87567B19}"/>
              </a:ext>
            </a:extLst>
          </p:cNvPr>
          <p:cNvSpPr/>
          <p:nvPr/>
        </p:nvSpPr>
        <p:spPr bwMode="auto">
          <a:xfrm>
            <a:off x="3113049" y="4380346"/>
            <a:ext cx="6489564" cy="22236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9933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8542E8-6964-4470-BE83-D41F1D90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D88594-4D8A-42B3-8A11-98E701ACA7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3550DA-4E5D-4D8E-9D77-4481AA43C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2511287"/>
            <a:ext cx="4601217" cy="197195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F46D6D-D863-49C3-9060-59A4FEAAC4B5}"/>
              </a:ext>
            </a:extLst>
          </p:cNvPr>
          <p:cNvSpPr/>
          <p:nvPr/>
        </p:nvSpPr>
        <p:spPr bwMode="auto">
          <a:xfrm>
            <a:off x="577377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48521F1-E4A1-4A57-94FA-0E722828F22C}"/>
              </a:ext>
            </a:extLst>
          </p:cNvPr>
          <p:cNvSpPr/>
          <p:nvPr/>
        </p:nvSpPr>
        <p:spPr bwMode="auto">
          <a:xfrm>
            <a:off x="5943917" y="402156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6415E3E4-D481-409D-B92E-240EAF9776F5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75344" y="3205032"/>
            <a:ext cx="781396" cy="851661"/>
          </a:xfrm>
          <a:prstGeom prst="curvedConnector3">
            <a:avLst>
              <a:gd name="adj1" fmla="val -292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1794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A4FE386-D466-48D5-A6CC-417651F7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8AEBCA-F942-480E-9354-9C3C4B87B3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AD0EE1-4618-4F8D-932F-F69F6E78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10" y="0"/>
            <a:ext cx="739125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C57622-7D82-4A54-9117-B8C2E3021C73}"/>
              </a:ext>
            </a:extLst>
          </p:cNvPr>
          <p:cNvSpPr/>
          <p:nvPr/>
        </p:nvSpPr>
        <p:spPr bwMode="auto">
          <a:xfrm>
            <a:off x="6879023" y="4635145"/>
            <a:ext cx="1044776" cy="5978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B2B56D5-E110-4423-AE48-28A54A3EF732}"/>
              </a:ext>
            </a:extLst>
          </p:cNvPr>
          <p:cNvSpPr txBox="1"/>
          <p:nvPr/>
        </p:nvSpPr>
        <p:spPr>
          <a:xfrm>
            <a:off x="8294543" y="2359129"/>
            <a:ext cx="621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PickUpZone</a:t>
            </a:r>
            <a:endParaRPr lang="en-US" altLang="ja-JP" b="0" i="0" dirty="0">
              <a:effectLst/>
              <a:latin typeface="-apple-system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1C350A-9DBA-4382-961B-6C7A19663542}"/>
              </a:ext>
            </a:extLst>
          </p:cNvPr>
          <p:cNvSpPr/>
          <p:nvPr/>
        </p:nvSpPr>
        <p:spPr bwMode="auto">
          <a:xfrm>
            <a:off x="2639224" y="1913021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594C000-D5D8-4847-83F7-02653CBB9544}"/>
              </a:ext>
            </a:extLst>
          </p:cNvPr>
          <p:cNvSpPr/>
          <p:nvPr/>
        </p:nvSpPr>
        <p:spPr bwMode="auto">
          <a:xfrm>
            <a:off x="2639224" y="2247579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384619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C3E4B16-A9C1-42F6-8C22-0C644728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86BA1-2026-4018-AD1B-E4A8A5758D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31B2BC-712A-4C40-A667-20F2E9F1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87" y="2463656"/>
            <a:ext cx="4667901" cy="206721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B0D5907-B6F2-4D22-9500-3CB365E1E0DB}"/>
              </a:ext>
            </a:extLst>
          </p:cNvPr>
          <p:cNvSpPr/>
          <p:nvPr/>
        </p:nvSpPr>
        <p:spPr bwMode="auto">
          <a:xfrm>
            <a:off x="5750911" y="318301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889ABB2-9C33-47A7-BCF3-E078BA02B346}"/>
              </a:ext>
            </a:extLst>
          </p:cNvPr>
          <p:cNvSpPr/>
          <p:nvPr/>
        </p:nvSpPr>
        <p:spPr bwMode="auto">
          <a:xfrm>
            <a:off x="5921057" y="403299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CAA0DBF-6BF2-45D5-843D-99F73B6BE4CB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18194" y="3182172"/>
            <a:ext cx="849976" cy="851661"/>
          </a:xfrm>
          <a:prstGeom prst="curvedConnector3">
            <a:avLst>
              <a:gd name="adj1" fmla="val -2689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02155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7142660-A763-44E2-BF2B-73CA96EF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1E42046-21C5-4D71-8997-08910460C4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47948E-AF04-41F8-9D98-96338BB0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1382417"/>
            <a:ext cx="6706536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5D55CB-15A4-40AD-8BF4-E35DBF7BA91F}"/>
              </a:ext>
            </a:extLst>
          </p:cNvPr>
          <p:cNvSpPr/>
          <p:nvPr/>
        </p:nvSpPr>
        <p:spPr bwMode="auto">
          <a:xfrm>
            <a:off x="2977967" y="3197118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295E4F-3C90-4E82-B39C-6DE7A4222A0F}"/>
              </a:ext>
            </a:extLst>
          </p:cNvPr>
          <p:cNvSpPr/>
          <p:nvPr/>
        </p:nvSpPr>
        <p:spPr bwMode="auto">
          <a:xfrm>
            <a:off x="2977967" y="4631064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2CF2106-194C-4A74-8C2F-EC25E3316E65}"/>
              </a:ext>
            </a:extLst>
          </p:cNvPr>
          <p:cNvSpPr/>
          <p:nvPr/>
        </p:nvSpPr>
        <p:spPr bwMode="auto">
          <a:xfrm>
            <a:off x="2977967" y="3591087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965507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10BD93-C23F-495C-A370-1BBFEADB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89D918E-AFB2-45DB-8201-FCFC4AF3CC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FD55A44-52FA-4037-BF10-66FDF1B1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8" y="0"/>
            <a:ext cx="4977539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3BCC94-4F1A-4A92-B9D4-4119C0598C7C}"/>
              </a:ext>
            </a:extLst>
          </p:cNvPr>
          <p:cNvSpPr/>
          <p:nvPr/>
        </p:nvSpPr>
        <p:spPr bwMode="auto">
          <a:xfrm>
            <a:off x="3819631" y="2802263"/>
            <a:ext cx="488737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2156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59F90A8-4444-4981-A461-80F0951F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DD6367-610B-4BE3-8025-4B64154ECC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78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0F0152-8836-4FD8-B1DF-55722328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3653"/>
            <a:ext cx="12436475" cy="23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9804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1960E93-F5C3-4885-9705-C539DE70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3" y="887048"/>
            <a:ext cx="10517068" cy="52204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4369449" y="365432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8898718" y="2896677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7190699" y="961217"/>
            <a:ext cx="757645" cy="4628567"/>
          </a:xfrm>
          <a:prstGeom prst="curvedConnector3">
            <a:avLst>
              <a:gd name="adj1" fmla="val 13017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8233992" y="2075300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662578C-4BCA-4A32-8A51-68F910B34983}"/>
              </a:ext>
            </a:extLst>
          </p:cNvPr>
          <p:cNvSpPr/>
          <p:nvPr/>
        </p:nvSpPr>
        <p:spPr bwMode="auto">
          <a:xfrm>
            <a:off x="6354113" y="5244131"/>
            <a:ext cx="4286178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36ACBFB-5578-4E3C-9214-ABFA3F2B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06146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75326C-9C97-4E1B-B535-F612A939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081DA17-AED7-4402-B444-4468DCE36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64" y="2130234"/>
            <a:ext cx="6963747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51799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02A6D2E-9668-4AE9-853C-CBB1387C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2A94B80-3773-4921-B016-38E591D7CD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B79CE-5392-492A-9F0C-22B90A5F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0152"/>
            <a:ext cx="6677957" cy="695422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8713F86-550E-4918-B959-10CAD2F6EBB2}"/>
              </a:ext>
            </a:extLst>
          </p:cNvPr>
          <p:cNvSpPr/>
          <p:nvPr/>
        </p:nvSpPr>
        <p:spPr bwMode="auto">
          <a:xfrm>
            <a:off x="2910432" y="2968522"/>
            <a:ext cx="4248905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A674F90-C5B2-4F46-82AE-CA3AF5EF8E9E}"/>
              </a:ext>
            </a:extLst>
          </p:cNvPr>
          <p:cNvSpPr/>
          <p:nvPr/>
        </p:nvSpPr>
        <p:spPr bwMode="auto">
          <a:xfrm>
            <a:off x="2910432" y="5548420"/>
            <a:ext cx="4248905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66CF225-5A1C-4698-AE45-5861CD5A4963}"/>
              </a:ext>
            </a:extLst>
          </p:cNvPr>
          <p:cNvSpPr/>
          <p:nvPr/>
        </p:nvSpPr>
        <p:spPr bwMode="auto">
          <a:xfrm>
            <a:off x="2879259" y="6483602"/>
            <a:ext cx="4778841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651359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2947F73-4278-43C7-91C3-16A626B3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5-3-2-3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FFD2E8D-04F7-4686-9B22-81A3D1D84F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CB7791-FB82-441D-8FB2-B5EAE6DC6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792" y="3458919"/>
            <a:ext cx="5877745" cy="28769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6D9DCE4-1828-4C06-A090-031EB8323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92" y="418752"/>
            <a:ext cx="592537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05575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3F5A2-4F0B-456C-84A4-77E097F8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9FC6917-AD65-4A33-A783-E3FC473F4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AE7A3A7-C12C-4B08-B8F0-3251F9A2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812" y="2411261"/>
            <a:ext cx="5372850" cy="21720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26C339-775E-49E1-AA87-868C2AF121A6}"/>
              </a:ext>
            </a:extLst>
          </p:cNvPr>
          <p:cNvSpPr/>
          <p:nvPr/>
        </p:nvSpPr>
        <p:spPr bwMode="auto">
          <a:xfrm>
            <a:off x="6479199" y="2798423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07449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8A93E3-700A-41C8-B64C-F921765E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F4ACE1-0D07-4FB6-B26E-73BE0D26E9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A224AC4-687C-4673-B045-BF55D10E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918" y="1501496"/>
            <a:ext cx="4934639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17008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ACA8932-C6EF-4686-BFC6-94860C7C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44" y="786475"/>
            <a:ext cx="11355385" cy="4534533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9E0D08E0-697A-4B3E-80F4-869C8EAB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5-3-2-5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84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0CC6EBB-9FEC-4610-87CE-789EAC039F12}"/>
              </a:ext>
            </a:extLst>
          </p:cNvPr>
          <p:cNvSpPr/>
          <p:nvPr/>
        </p:nvSpPr>
        <p:spPr bwMode="auto">
          <a:xfrm>
            <a:off x="7846764" y="1870365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B4F2B4-BACD-4A83-B2F2-7E3DC8686524}"/>
              </a:ext>
            </a:extLst>
          </p:cNvPr>
          <p:cNvSpPr/>
          <p:nvPr/>
        </p:nvSpPr>
        <p:spPr bwMode="auto">
          <a:xfrm>
            <a:off x="7846765" y="2176924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0DEA9D1-18A8-4D5F-BC3F-A8477445FFEC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>
            <a:off x="9057683" y="1976935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96735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84C499-5639-42EF-A302-82E806D3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8" y="1658681"/>
            <a:ext cx="12279439" cy="3677163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DD3FE484-92C7-42DE-A14B-B5DD65F5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85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129960" y="417625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623973" y="4639691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765370" y="3716381"/>
            <a:ext cx="917378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943100" y="4048297"/>
            <a:ext cx="822270" cy="75794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350934" y="4533203"/>
            <a:ext cx="218507" cy="32757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20540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9CA0233-DC16-4DE3-940D-E3AD9895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1101390"/>
            <a:ext cx="6544588" cy="4791744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2952BB11-895F-4EB8-8D28-798AFEC2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86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22551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832257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206924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3998809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897408" y="2919200"/>
            <a:ext cx="1361818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582430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3004485257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3A280BB-5062-4173-ACD0-4FD14E29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26"/>
            <a:ext cx="12436475" cy="67170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139368" y="3706269"/>
            <a:ext cx="12260419" cy="31495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EF61454-97CD-4FB8-9D4B-55FF4DDC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5050811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5136E8-DABF-4E0E-B819-2E191F49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C629AB-E791-456E-A19D-0416290A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1" y="639363"/>
            <a:ext cx="9078592" cy="571579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49B24E1-CBC8-438D-AB21-D5A491BEF6A5}"/>
              </a:ext>
            </a:extLst>
          </p:cNvPr>
          <p:cNvSpPr/>
          <p:nvPr/>
        </p:nvSpPr>
        <p:spPr bwMode="auto">
          <a:xfrm>
            <a:off x="7597511" y="4630782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2041B84-C8F4-443B-B1A1-92B4ADEFB87A}"/>
              </a:ext>
            </a:extLst>
          </p:cNvPr>
          <p:cNvSpPr/>
          <p:nvPr/>
        </p:nvSpPr>
        <p:spPr bwMode="auto">
          <a:xfrm>
            <a:off x="7662392" y="4472494"/>
            <a:ext cx="372387" cy="1115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0FCD3DE-66AB-4CDB-A7C1-BC59F7059759}"/>
              </a:ext>
            </a:extLst>
          </p:cNvPr>
          <p:cNvSpPr/>
          <p:nvPr/>
        </p:nvSpPr>
        <p:spPr bwMode="auto">
          <a:xfrm>
            <a:off x="4351023" y="4463321"/>
            <a:ext cx="2446319" cy="122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E1E4969-FE69-42EA-83A2-1EC52024F57D}"/>
              </a:ext>
            </a:extLst>
          </p:cNvPr>
          <p:cNvSpPr/>
          <p:nvPr/>
        </p:nvSpPr>
        <p:spPr bwMode="auto">
          <a:xfrm>
            <a:off x="4351022" y="5304002"/>
            <a:ext cx="2446319" cy="134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BFE31C-35C7-473F-A0D9-2348A694056B}"/>
              </a:ext>
            </a:extLst>
          </p:cNvPr>
          <p:cNvSpPr/>
          <p:nvPr/>
        </p:nvSpPr>
        <p:spPr bwMode="auto">
          <a:xfrm>
            <a:off x="7597511" y="3794311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891313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35FAE7F-76BE-4F3F-BCB5-D1817DFB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85D9C29-40CD-4AB9-BC46-50E21DBFA1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89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9EEE9DB-B85F-44C3-9F03-9C7B8D95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75" y="2068313"/>
            <a:ext cx="5906324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2330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4B8FB5-E8C0-4B91-8E48-709A7F8FA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855D51F-A17C-4826-BE36-5CC49A97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740" y="0"/>
            <a:ext cx="522499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83401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419BEF-47A7-48C3-9B0E-F8D5A72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76F6D85-10B9-4E84-8968-65B8287FC6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90</a:t>
            </a:fld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FF6D7CA-FC0A-46F3-8903-0C933D864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544629"/>
            <a:ext cx="6677957" cy="1905266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B2289EB-3135-4D37-842A-B8ADD2FE02A4}"/>
              </a:ext>
            </a:extLst>
          </p:cNvPr>
          <p:cNvSpPr/>
          <p:nvPr/>
        </p:nvSpPr>
        <p:spPr bwMode="auto">
          <a:xfrm>
            <a:off x="3025510" y="3179146"/>
            <a:ext cx="3295279" cy="52023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370097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E14A8C-3C56-477D-8B9F-B77E5E86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65E1D3B-0E0A-4215-8DFE-2D6190D8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406233"/>
            <a:ext cx="6677957" cy="4182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088FE55-38B2-4ADB-9B07-D888C5743AB8}"/>
              </a:ext>
            </a:extLst>
          </p:cNvPr>
          <p:cNvSpPr/>
          <p:nvPr/>
        </p:nvSpPr>
        <p:spPr bwMode="auto">
          <a:xfrm>
            <a:off x="3026979" y="2111104"/>
            <a:ext cx="898635" cy="32302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35CD2D9-3887-46E3-BD35-5E74CAA601E2}"/>
              </a:ext>
            </a:extLst>
          </p:cNvPr>
          <p:cNvSpPr/>
          <p:nvPr/>
        </p:nvSpPr>
        <p:spPr bwMode="auto">
          <a:xfrm>
            <a:off x="4776951" y="2095338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4F94A87-2E97-47A4-B238-CE3850C2004F}"/>
              </a:ext>
            </a:extLst>
          </p:cNvPr>
          <p:cNvSpPr/>
          <p:nvPr/>
        </p:nvSpPr>
        <p:spPr bwMode="auto">
          <a:xfrm>
            <a:off x="4776951" y="2601311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66416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9DDB05-70A8-431D-ADC5-2F09CC9D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343EF8D-FF5C-464C-880B-EBEC00E2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60"/>
            <a:ext cx="12436475" cy="66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39441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884BE3-616C-4C7A-A88A-D3C90071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C3DC22A-4B53-4C24-8E23-A9B07EE9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84D0C6B-44E2-4E6F-B4A1-14287C2308C3}"/>
              </a:ext>
            </a:extLst>
          </p:cNvPr>
          <p:cNvSpPr/>
          <p:nvPr/>
        </p:nvSpPr>
        <p:spPr bwMode="auto">
          <a:xfrm>
            <a:off x="5423335" y="2536773"/>
            <a:ext cx="2869327" cy="5217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367706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671FF4-32AD-4035-8A62-E856EC2A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4F0478-0551-4BAC-AF6D-733AF399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62C5E2-E050-477C-BC32-211B1AED36FE}"/>
              </a:ext>
            </a:extLst>
          </p:cNvPr>
          <p:cNvSpPr/>
          <p:nvPr/>
        </p:nvSpPr>
        <p:spPr bwMode="auto">
          <a:xfrm>
            <a:off x="1468594" y="485250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191860E-816A-4AA7-867C-CA449BBF2266}"/>
              </a:ext>
            </a:extLst>
          </p:cNvPr>
          <p:cNvSpPr/>
          <p:nvPr/>
        </p:nvSpPr>
        <p:spPr bwMode="auto">
          <a:xfrm>
            <a:off x="3443973" y="6451334"/>
            <a:ext cx="2468096" cy="4811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8E588E7-9006-42FF-9A24-402DF9C6AFEF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3240171" y="5030787"/>
            <a:ext cx="1437850" cy="14205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762038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6C8A2C-9151-4C5C-AD67-D31F2D4A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116656-E28F-43DC-99CE-6992EA13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A5E673B-A870-47FD-9AD2-C8CDDB6E0CE2}"/>
              </a:ext>
            </a:extLst>
          </p:cNvPr>
          <p:cNvSpPr/>
          <p:nvPr/>
        </p:nvSpPr>
        <p:spPr bwMode="auto">
          <a:xfrm>
            <a:off x="7349133" y="4284943"/>
            <a:ext cx="1085420" cy="3658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27910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2C7B0-D8EB-4E0D-A6EA-D2BAA8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Power BI </a:t>
            </a:r>
            <a:r>
              <a:rPr lang="ja-JP" altLang="en-US" dirty="0"/>
              <a:t>環境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8CE414C-104D-42D2-B365-1243C30194C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735138"/>
          </a:xfrm>
        </p:spPr>
        <p:txBody>
          <a:bodyPr/>
          <a:lstStyle/>
          <a:p>
            <a:r>
              <a:rPr lang="en-US" altLang="ja-JP" sz="2400" dirty="0"/>
              <a:t>Synapse Studio</a:t>
            </a:r>
            <a:r>
              <a:rPr lang="ja-JP" altLang="en-US" sz="2400" dirty="0"/>
              <a:t> からリンクする際にはワークスペースが必要</a:t>
            </a:r>
            <a:endParaRPr lang="en-US" altLang="ja-JP" sz="2400" dirty="0"/>
          </a:p>
          <a:p>
            <a:r>
              <a:rPr lang="en-US" altLang="ja-JP" sz="2400" dirty="0"/>
              <a:t>Power BI Service</a:t>
            </a:r>
            <a:r>
              <a:rPr lang="ja-JP" altLang="en-US" sz="2400" dirty="0"/>
              <a:t> にログインしてもらいワークスペースを作成してもらう</a:t>
            </a:r>
            <a:endParaRPr lang="en-US" altLang="ja-JP" sz="2400" dirty="0"/>
          </a:p>
          <a:p>
            <a:r>
              <a:rPr lang="ja-JP" altLang="en-US" sz="2400" dirty="0"/>
              <a:t>ライセンスない場合は「無料で試す」から手続きしてもらう</a:t>
            </a:r>
            <a:endParaRPr lang="en-US" altLang="ja-JP" sz="2400" dirty="0"/>
          </a:p>
          <a:p>
            <a:endParaRPr lang="ja-JP" altLang="en-US" sz="24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2436933-85D8-40BD-91DB-6ADA918E96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96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173C1D9-A8AA-400D-85F5-2A68F9CD7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08" y="2831760"/>
            <a:ext cx="4271234" cy="242810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61DA1C5-7F8D-4B96-A3A3-0B91DE5B7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607" y="4655391"/>
            <a:ext cx="4169736" cy="18432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2E7F07E-4EC3-4E84-BF12-E744089AA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9" y="4631935"/>
            <a:ext cx="2975919" cy="1866713"/>
          </a:xfrm>
          <a:prstGeom prst="rect">
            <a:avLst/>
          </a:prstGeom>
        </p:spPr>
      </p:pic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1FCCA458-68FD-4849-939D-32C24AFE4A60}"/>
              </a:ext>
            </a:extLst>
          </p:cNvPr>
          <p:cNvCxnSpPr>
            <a:cxnSpLocks/>
            <a:stCxn id="12" idx="0"/>
            <a:endCxn id="10" idx="1"/>
          </p:cNvCxnSpPr>
          <p:nvPr/>
        </p:nvCxnSpPr>
        <p:spPr>
          <a:xfrm rot="5400000" flipH="1" flipV="1">
            <a:off x="2853696" y="3146380"/>
            <a:ext cx="609576" cy="24084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51920AA7-0664-4344-A703-1D53C0BD20A4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>
            <a:off x="8633942" y="4045815"/>
            <a:ext cx="2039937" cy="58612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205953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1F55C714-F7D6-4F5C-B3D6-0A115FED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C97C1E-4AD7-43FD-AF8A-AFB96A5B1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97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28867B8-7FFC-4B10-B536-4357C774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80340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E3DC807-6CAA-4573-BFC2-2B5ED2F1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D7C152-EBE1-4857-A6C4-429E5260B5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98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24D399-4C47-42F4-B722-BAD2F05C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89339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7D57E-C11F-4CFB-81F2-70307B36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75E470-9770-4296-AA4F-F936D05D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2182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Theme">
  <a:themeElements>
    <a:clrScheme name="MS Brand - White with blue accents">
      <a:dk1>
        <a:srgbClr val="505050"/>
      </a:dk1>
      <a:lt1>
        <a:srgbClr val="FFFFFF"/>
      </a:lt1>
      <a:dk2>
        <a:srgbClr val="0072C6"/>
      </a:dk2>
      <a:lt2>
        <a:srgbClr val="00BCF2"/>
      </a:lt2>
      <a:accent1>
        <a:srgbClr val="002050"/>
      </a:accent1>
      <a:accent2>
        <a:srgbClr val="B4009E"/>
      </a:accent2>
      <a:accent3>
        <a:srgbClr val="0072C6"/>
      </a:accent3>
      <a:accent4>
        <a:srgbClr val="008272"/>
      </a:accent4>
      <a:accent5>
        <a:srgbClr val="4668C5"/>
      </a:accent5>
      <a:accent6>
        <a:srgbClr val="68217A"/>
      </a:accent6>
      <a:hlink>
        <a:srgbClr val="0072C6"/>
      </a:hlink>
      <a:folHlink>
        <a:srgbClr val="0072C6"/>
      </a:folHlink>
    </a:clrScheme>
    <a:fontScheme name="Segoe_Meiryo">
      <a:majorFont>
        <a:latin typeface="Segoe UI Light"/>
        <a:ea typeface="Meiryo UI"/>
        <a:cs typeface=""/>
      </a:majorFont>
      <a:minorFont>
        <a:latin typeface="Segoe UI"/>
        <a:ea typeface="Meiryo UI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C58157BA-EC50-4C6B-9407-45B12053333C}" vid="{296A48CB-6853-4A02-BD74-8C5415FCA0E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354</Words>
  <Application>Microsoft Office PowerPoint</Application>
  <PresentationFormat>ユーザー設定</PresentationFormat>
  <Paragraphs>179</Paragraphs>
  <Slides>111</Slides>
  <Notes>0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111</vt:i4>
      </vt:variant>
    </vt:vector>
  </HeadingPairs>
  <TitlesOfParts>
    <vt:vector size="119" baseType="lpstr">
      <vt:lpstr>-apple-system</vt:lpstr>
      <vt:lpstr>メイリオ</vt:lpstr>
      <vt:lpstr>Arial</vt:lpstr>
      <vt:lpstr>Calibri</vt:lpstr>
      <vt:lpstr>Segoe UI</vt:lpstr>
      <vt:lpstr>Segoe UI Light</vt:lpstr>
      <vt:lpstr>Wingdings</vt:lpstr>
      <vt:lpstr>Default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5-2-2-1</vt:lpstr>
      <vt:lpstr>5-2-2-1</vt:lpstr>
      <vt:lpstr>5-2-2-2</vt:lpstr>
      <vt:lpstr>5-2-2-2</vt:lpstr>
      <vt:lpstr>5-2-2-2</vt:lpstr>
      <vt:lpstr>5-2-2-2</vt:lpstr>
      <vt:lpstr>5-3-1-1</vt:lpstr>
      <vt:lpstr>5-3-1-1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5-3-2-1</vt:lpstr>
      <vt:lpstr>5-3-2-2</vt:lpstr>
      <vt:lpstr>5-3-2-3</vt:lpstr>
      <vt:lpstr>5-3-2-4</vt:lpstr>
      <vt:lpstr>5-3-2-4</vt:lpstr>
      <vt:lpstr>5-3-2-5</vt:lpstr>
      <vt:lpstr>5-3-2-6</vt:lpstr>
      <vt:lpstr>5-3-2-6</vt:lpstr>
      <vt:lpstr>5-3-2-6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 BI 環境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ゲストアカウントをSynapse管理者として登録する方法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2021-11-04T08:31:04Z</dcterms:created>
  <dcterms:modified xsi:type="dcterms:W3CDTF">2022-02-03T14:25:25Z</dcterms:modified>
</cp:coreProperties>
</file>